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50" r:id="rId2"/>
    <p:sldId id="351" r:id="rId3"/>
    <p:sldId id="352" r:id="rId4"/>
    <p:sldId id="382" r:id="rId5"/>
    <p:sldId id="380" r:id="rId6"/>
    <p:sldId id="381" r:id="rId7"/>
    <p:sldId id="379" r:id="rId8"/>
    <p:sldId id="412" r:id="rId9"/>
    <p:sldId id="377" r:id="rId10"/>
    <p:sldId id="378" r:id="rId11"/>
    <p:sldId id="376" r:id="rId12"/>
    <p:sldId id="282" r:id="rId13"/>
    <p:sldId id="373" r:id="rId14"/>
    <p:sldId id="375" r:id="rId15"/>
    <p:sldId id="339" r:id="rId16"/>
    <p:sldId id="340" r:id="rId17"/>
    <p:sldId id="338" r:id="rId18"/>
    <p:sldId id="341" r:id="rId19"/>
    <p:sldId id="414" r:id="rId20"/>
    <p:sldId id="342" r:id="rId21"/>
    <p:sldId id="416" r:id="rId22"/>
    <p:sldId id="417" r:id="rId23"/>
    <p:sldId id="418" r:id="rId24"/>
    <p:sldId id="480" r:id="rId25"/>
    <p:sldId id="407" r:id="rId26"/>
    <p:sldId id="408" r:id="rId27"/>
    <p:sldId id="421" r:id="rId28"/>
    <p:sldId id="419" r:id="rId29"/>
    <p:sldId id="294" r:id="rId30"/>
    <p:sldId id="297" r:id="rId31"/>
    <p:sldId id="478" r:id="rId32"/>
    <p:sldId id="481" r:id="rId33"/>
    <p:sldId id="477" r:id="rId34"/>
    <p:sldId id="479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221B"/>
    <a:srgbClr val="7F7F7F"/>
    <a:srgbClr val="05050B"/>
    <a:srgbClr val="101013"/>
    <a:srgbClr val="CDC7B6"/>
    <a:srgbClr val="F2E3BC"/>
    <a:srgbClr val="444444"/>
    <a:srgbClr val="072444"/>
    <a:srgbClr val="1E2323"/>
    <a:srgbClr val="CE4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7BCD1-F7F5-D21C-829D-6F09C6F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E32401-BE4C-82B2-63C7-933B74D4E3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691DDB-EA94-EA47-E268-900CB1EAF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E2C15-E31E-E405-34B8-80D652736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1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9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16" y="2134159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331283" y="269772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B81E-4BC1-446D-668C-F897D9EF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4204CC-0B14-C3CE-335E-A74C98EF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01F6F5-1125-27D5-65E3-A9A2B9F00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E1A3863-72BA-423A-726B-F5B4A129F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CA607A-9F9F-5E4B-4A4A-C0424E8172A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F69FC3-FF85-0057-2904-F23BF574A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D4233AF4-ACBC-695F-9EA3-25F3EC9D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43" y="1640114"/>
            <a:ext cx="5167443" cy="4085771"/>
          </a:xfrm>
          <a:prstGeom prst="rect">
            <a:avLst/>
          </a:prstGeom>
        </p:spPr>
      </p:pic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01B927B-D564-AF9F-4198-DA50C91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7" y="0"/>
            <a:ext cx="240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9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F98032-A2BA-0871-554C-350EDC58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1F181C-4826-E481-DBFC-925A15F4AD82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34086-79B5-9913-21C7-B3FCE43EAFA1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B453A-B18F-B412-3358-76B549F5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33" y="419175"/>
            <a:ext cx="6611136" cy="13927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4B97DD-1DF3-23BD-AFC2-19CA0D69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315" y="5592450"/>
            <a:ext cx="5819775" cy="107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107AE0-B7FA-AB8E-C00D-7CB25A80D1F4}"/>
              </a:ext>
            </a:extLst>
          </p:cNvPr>
          <p:cNvSpPr txBox="1"/>
          <p:nvPr/>
        </p:nvSpPr>
        <p:spPr>
          <a:xfrm>
            <a:off x="4911508" y="5730319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17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0AD965CE-322E-A59D-82CE-6594DB4B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02" y="0"/>
            <a:ext cx="867359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80E9F-FA71-5C0D-22C7-0157332C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80" b="36800" l="9160" r="16723">
                        <a14:foregroundMark x1="11597" y1="25120" x2="10840" y2="27360"/>
                        <a14:foregroundMark x1="11429" y1="24960" x2="11345" y2="25280"/>
                        <a14:foregroundMark x1="11513" y1="24320" x2="13277" y2="23680"/>
                        <a14:foregroundMark x1="14958" y1="26400" x2="15966" y2="28960"/>
                        <a14:foregroundMark x1="15882" y1="27200" x2="16555" y2="29280"/>
                        <a14:foregroundMark x1="16723" y1="29120" x2="16629" y2="30084"/>
                        <a14:foregroundMark x1="15546" y1="34080" x2="14958" y2="35040"/>
                        <a14:foregroundMark x1="14706" y1="35520" x2="12857" y2="35680"/>
                        <a14:foregroundMark x1="12689" y1="34880" x2="13277" y2="36800"/>
                        <a14:foregroundMark x1="12605" y1="36480" x2="10924" y2="33440"/>
                        <a14:foregroundMark x1="10924" y1="34080" x2="9832" y2="32000"/>
                        <a14:foregroundMark x1="9664" y1="30880" x2="9748" y2="30400"/>
                        <a14:foregroundMark x1="9748" y1="29760" x2="9496" y2="31200"/>
                        <a14:foregroundMark x1="9160" y1="31680" x2="9664" y2="32480"/>
                        <a14:foregroundMark x1="9328" y1="32000" x2="10252" y2="33280"/>
                        <a14:foregroundMark x1="10588" y1="27520" x2="10756" y2="27200"/>
                        <a14:foregroundMark x1="11261" y1="25120" x2="10924" y2="26560"/>
                        <a14:foregroundMark x1="11008" y1="24960" x2="10336" y2="26720"/>
                        <a14:foregroundMark x1="10840" y1="24640" x2="10252" y2="26560"/>
                        <a14:foregroundMark x1="10924" y1="23840" x2="10252" y2="26720"/>
                        <a14:foregroundMark x1="15126" y1="25280" x2="15126" y2="25280"/>
                        <a14:backgroundMark x1="16891" y1="30880" x2="16639" y2="33280"/>
                        <a14:backgroundMark x1="16807" y1="30560" x2="16723" y2="31200"/>
                        <a14:backgroundMark x1="16807" y1="30240" x2="16639" y2="30880"/>
                      </a14:backgroundRemoval>
                    </a14:imgEffect>
                  </a14:imgLayer>
                </a14:imgProps>
              </a:ext>
            </a:extLst>
          </a:blip>
          <a:srcRect l="8690" t="22879" r="82586" b="62838"/>
          <a:stretch/>
        </p:blipFill>
        <p:spPr>
          <a:xfrm>
            <a:off x="4775200" y="1879600"/>
            <a:ext cx="327908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1101524" y="0"/>
            <a:ext cx="9988952" cy="6842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F3E8BF-4AA0-AF55-F2D7-9B7F1610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90445" y="977087"/>
            <a:ext cx="5811110" cy="488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927286" y="1811588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9F79A62-9840-34CC-4833-021C134DC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C9EB5-3571-75C8-09AE-063C7EA82344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3E622-9940-8CC2-B947-9C5DB04B1AD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84314F-6183-1E99-B5E4-2AA8778DAD27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8F8E4-D320-B5DA-E5C5-CB7151D7CF55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84208-21DF-058E-0DAF-4A413898337A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0A8D88-1FFF-F5DA-847B-BADDE8F25B25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B2E1A-807A-A594-BE6D-6B2F2175E545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B7BAB2-CB83-0105-C22C-1F5A19E97078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DFCAA4-EB7C-29FA-EAFD-49536781518A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143514" y="1096237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9AD63-4F87-02A8-1400-9FC63BFA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B9C6FA7-F26A-B892-D114-35D293060588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B000AC0-83BC-365C-ECAF-6B198AF1F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504F75-3B0B-53AC-F508-862156557F01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61C89-D87F-0597-7DA8-18929AF0955C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1AD3FE-CEBA-3134-7DF1-B0EBA2B2A316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26B99-D0F0-FD8C-570E-80EB511C2D04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9E4974-3E9A-5E78-142F-F21D4A24BDC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EA6758-0C1E-BDDA-1F18-B747FFF4C5DB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5AD82E-112B-F597-656E-0EF7563577C7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A3088E-3725-C1C1-B624-381FA7BD197D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확인하세요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C5D017-3F90-AA92-1EF5-555636D8E66B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EAA6B-58D1-7030-8E2A-1F44E2EF4DAD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542B0C-34F6-79D9-C40C-B75D4582FC9C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31A67F-7016-2FAA-4510-231C0B22921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9F4B57-13C1-A79A-11BD-0D011AFED155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C4FE7-203D-3FE0-141F-784E3ABF007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C7C86-2A7F-5A93-8585-4C6FC171C1AC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C72317C1-754D-2F1F-E26B-93BC77579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1BD55F5-AD69-F269-0671-144A9F6CC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28925E3-E15C-6B7B-81EC-6E0BD9ABF7D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83AD3A-F2F4-C231-77CF-01BDA85FAA89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80CDB-D1FE-5196-2F9F-164C5955EEE2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8DBCDE-AB7F-7386-3B67-D38C3FB016C6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76F501-0AE8-9E0A-172B-75C69022F1CE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32D5D4-C12C-9CFC-B971-9F68B6117F56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5019FB-24C7-C9A0-77E5-AE4C05436B15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927A3F-FE0B-441D-7795-4028885B1AD3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94D3FB-5CC2-FBF2-B17B-ACF29A2AA33B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3AB6A-6831-3F46-3FE2-7B203F52C988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008C02-53FD-E43B-5C02-3EE295206C5A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C88274-14AC-7FD6-3AA0-648B8748062C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49EBD-A669-A0DC-A894-BCE4EC4FCADE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1ECA32-483F-E07C-5579-E65EE9F361E2}"/>
              </a:ext>
            </a:extLst>
          </p:cNvPr>
          <p:cNvSpPr/>
          <p:nvPr/>
        </p:nvSpPr>
        <p:spPr>
          <a:xfrm>
            <a:off x="4883329" y="1820044"/>
            <a:ext cx="2399216" cy="44104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1E159EF6-AEC8-1698-D847-32C5A40D2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D79F880A-6768-814B-F6D6-DF9799CFA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A5EDC107-F2AF-C3E2-353F-60F74D801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5236" y="5883961"/>
            <a:ext cx="283346" cy="283346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D0A0DDD1-5A2B-7C3B-59FD-5BD82AB97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3413" y="5883961"/>
            <a:ext cx="283346" cy="283346"/>
          </a:xfrm>
          <a:prstGeom prst="rect">
            <a:avLst/>
          </a:prstGeom>
        </p:spPr>
      </p:pic>
      <p:pic>
        <p:nvPicPr>
          <p:cNvPr id="8" name="그래픽 7" descr="사용자 단색으로 채워진">
            <a:extLst>
              <a:ext uri="{FF2B5EF4-FFF2-40B4-BE49-F238E27FC236}">
                <a16:creationId xmlns:a16="http://schemas.microsoft.com/office/drawing/2014/main" id="{8515DCE4-8089-52C1-830C-51BC26595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1024" y="5879643"/>
            <a:ext cx="283346" cy="283346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903C05D3-E83C-63A5-BF47-D4D70A985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9201" y="5879643"/>
            <a:ext cx="283346" cy="2833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C3F19E-EA21-3882-EB77-9C0292EF7431}"/>
              </a:ext>
            </a:extLst>
          </p:cNvPr>
          <p:cNvSpPr txBox="1"/>
          <p:nvPr/>
        </p:nvSpPr>
        <p:spPr>
          <a:xfrm>
            <a:off x="5438144" y="4770556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24AB9-3ACD-FD30-3084-F40A4DEF0166}"/>
              </a:ext>
            </a:extLst>
          </p:cNvPr>
          <p:cNvSpPr txBox="1"/>
          <p:nvPr/>
        </p:nvSpPr>
        <p:spPr>
          <a:xfrm>
            <a:off x="5438144" y="511089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래픽 25" descr="사용자 단색으로 채워진">
            <a:extLst>
              <a:ext uri="{FF2B5EF4-FFF2-40B4-BE49-F238E27FC236}">
                <a16:creationId xmlns:a16="http://schemas.microsoft.com/office/drawing/2014/main" id="{F210BD0F-E97B-E5AB-EDEE-FBF12D1FE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9049" y="5879643"/>
            <a:ext cx="283346" cy="2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A254F7-9E08-4B73-E359-0B6E5F1F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4E776A-3046-DAE2-2B1F-1DAE10EFFCA9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CF8CF-8816-165D-A1E1-5B39C26B3818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2483464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5255084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2923793" y="11501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2821142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5218703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763362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2632805" y="341224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2632805" y="3483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3011961" y="3830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407463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407463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445379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550571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693678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693678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731594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836786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26435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26435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30227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407463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407463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445379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550571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550571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588486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693678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693678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731594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83678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83678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87470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4464512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7970044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5218702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5212117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5923614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6623338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EC1959-6B35-B55F-73A6-FDD52AFEAA87}"/>
              </a:ext>
            </a:extLst>
          </p:cNvPr>
          <p:cNvSpPr/>
          <p:nvPr/>
        </p:nvSpPr>
        <p:spPr>
          <a:xfrm>
            <a:off x="5505711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550571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588486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26D585-10E7-E31A-53E8-DF13A14C9F6B}"/>
              </a:ext>
            </a:extLst>
          </p:cNvPr>
          <p:cNvSpPr/>
          <p:nvPr/>
        </p:nvSpPr>
        <p:spPr>
          <a:xfrm>
            <a:off x="8367860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836786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874701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8473901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878DC-767E-AF51-07E6-11948E6F4F96}"/>
              </a:ext>
            </a:extLst>
          </p:cNvPr>
          <p:cNvSpPr txBox="1"/>
          <p:nvPr/>
        </p:nvSpPr>
        <p:spPr>
          <a:xfrm>
            <a:off x="2632802" y="4378992"/>
            <a:ext cx="129831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904D2-918B-33B2-798F-A40FC311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BF7F925-5234-047E-1206-A36B207A4EA2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50E2DD-2B59-7AC9-FEC2-7EC1E61A3CD2}"/>
              </a:ext>
            </a:extLst>
          </p:cNvPr>
          <p:cNvSpPr/>
          <p:nvPr/>
        </p:nvSpPr>
        <p:spPr>
          <a:xfrm>
            <a:off x="5811478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592B76C-8925-A3B8-13A9-761F4973F7AF}"/>
              </a:ext>
            </a:extLst>
          </p:cNvPr>
          <p:cNvSpPr/>
          <p:nvPr/>
        </p:nvSpPr>
        <p:spPr>
          <a:xfrm>
            <a:off x="5808244" y="3658992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1FC17-26FE-1CF4-6E34-63E2A0EB4478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01F8D1-8503-79AF-05D9-51DCC759C614}"/>
              </a:ext>
            </a:extLst>
          </p:cNvPr>
          <p:cNvSpPr/>
          <p:nvPr/>
        </p:nvSpPr>
        <p:spPr>
          <a:xfrm>
            <a:off x="2632802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12DF51-5A2F-3D4D-65DB-10639EF3AA0E}"/>
              </a:ext>
            </a:extLst>
          </p:cNvPr>
          <p:cNvSpPr txBox="1"/>
          <p:nvPr/>
        </p:nvSpPr>
        <p:spPr>
          <a:xfrm>
            <a:off x="5992010" y="2948190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D64A5-07A0-6E7E-6883-D8C9621FE4F2}"/>
              </a:ext>
            </a:extLst>
          </p:cNvPr>
          <p:cNvSpPr txBox="1"/>
          <p:nvPr/>
        </p:nvSpPr>
        <p:spPr>
          <a:xfrm>
            <a:off x="2632802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5A426B-812D-0045-8F90-9B70BAA43A32}"/>
              </a:ext>
            </a:extLst>
          </p:cNvPr>
          <p:cNvSpPr/>
          <p:nvPr/>
        </p:nvSpPr>
        <p:spPr>
          <a:xfrm>
            <a:off x="4222140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B52C1C-759B-50E6-57EC-61B3BF4C492C}"/>
              </a:ext>
            </a:extLst>
          </p:cNvPr>
          <p:cNvSpPr/>
          <p:nvPr/>
        </p:nvSpPr>
        <p:spPr>
          <a:xfrm>
            <a:off x="7400816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6DD9C6-2156-5939-7994-4831863FF33A}"/>
              </a:ext>
            </a:extLst>
          </p:cNvPr>
          <p:cNvSpPr/>
          <p:nvPr/>
        </p:nvSpPr>
        <p:spPr>
          <a:xfrm>
            <a:off x="8990154" y="3660091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E4EF6F-3F38-1027-66E8-81C9F2A5DDBD}"/>
              </a:ext>
            </a:extLst>
          </p:cNvPr>
          <p:cNvSpPr/>
          <p:nvPr/>
        </p:nvSpPr>
        <p:spPr>
          <a:xfrm>
            <a:off x="3142140" y="11374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2F1283-BA0D-FD62-6EB2-A4B9985BD2D2}"/>
              </a:ext>
            </a:extLst>
          </p:cNvPr>
          <p:cNvSpPr/>
          <p:nvPr/>
        </p:nvSpPr>
        <p:spPr>
          <a:xfrm>
            <a:off x="5631477" y="11374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DB8C81-7B44-1B42-6E15-B60AA5D023C5}"/>
              </a:ext>
            </a:extLst>
          </p:cNvPr>
          <p:cNvSpPr/>
          <p:nvPr/>
        </p:nvSpPr>
        <p:spPr>
          <a:xfrm>
            <a:off x="8120814" y="1151529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7B237-D018-04BD-D3BB-9B66D500C9B8}"/>
              </a:ext>
            </a:extLst>
          </p:cNvPr>
          <p:cNvSpPr txBox="1"/>
          <p:nvPr/>
        </p:nvSpPr>
        <p:spPr>
          <a:xfrm>
            <a:off x="3535815" y="189899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AFBF32-2B58-A111-1E44-97E55A0AF4F8}"/>
              </a:ext>
            </a:extLst>
          </p:cNvPr>
          <p:cNvSpPr txBox="1"/>
          <p:nvPr/>
        </p:nvSpPr>
        <p:spPr>
          <a:xfrm>
            <a:off x="6024456" y="1898994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DCC3F9-8ECA-4F8A-A4A8-B4CAA84D9E24}"/>
              </a:ext>
            </a:extLst>
          </p:cNvPr>
          <p:cNvSpPr txBox="1"/>
          <p:nvPr/>
        </p:nvSpPr>
        <p:spPr>
          <a:xfrm>
            <a:off x="8483827" y="1900544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7063F3-AF43-4D3B-53FB-68E4FA7D6DEE}"/>
              </a:ext>
            </a:extLst>
          </p:cNvPr>
          <p:cNvSpPr txBox="1"/>
          <p:nvPr/>
        </p:nvSpPr>
        <p:spPr>
          <a:xfrm>
            <a:off x="4834704" y="3225189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B7BB828-1883-2ACE-BDA8-012023E73EAE}"/>
              </a:ext>
            </a:extLst>
          </p:cNvPr>
          <p:cNvSpPr/>
          <p:nvPr/>
        </p:nvSpPr>
        <p:spPr>
          <a:xfrm>
            <a:off x="3082802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7F900D-480F-9F5D-87CB-D2088DB5AB0D}"/>
              </a:ext>
            </a:extLst>
          </p:cNvPr>
          <p:cNvSpPr txBox="1"/>
          <p:nvPr/>
        </p:nvSpPr>
        <p:spPr>
          <a:xfrm>
            <a:off x="2703646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8EA1B7-8E7C-94EA-883E-352D0384B2C1}"/>
              </a:ext>
            </a:extLst>
          </p:cNvPr>
          <p:cNvSpPr txBox="1"/>
          <p:nvPr/>
        </p:nvSpPr>
        <p:spPr>
          <a:xfrm>
            <a:off x="4222140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832752E-2E50-48A2-4027-E83FE750C09E}"/>
              </a:ext>
            </a:extLst>
          </p:cNvPr>
          <p:cNvSpPr/>
          <p:nvPr/>
        </p:nvSpPr>
        <p:spPr>
          <a:xfrm>
            <a:off x="4672140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C6A39B-68B1-5DF0-1934-7188CAB9D4F5}"/>
              </a:ext>
            </a:extLst>
          </p:cNvPr>
          <p:cNvSpPr txBox="1"/>
          <p:nvPr/>
        </p:nvSpPr>
        <p:spPr>
          <a:xfrm>
            <a:off x="4292984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6255B4E-90B1-BFF8-BF77-76DE2B5E8E67}"/>
              </a:ext>
            </a:extLst>
          </p:cNvPr>
          <p:cNvSpPr txBox="1"/>
          <p:nvPr/>
        </p:nvSpPr>
        <p:spPr>
          <a:xfrm>
            <a:off x="5809862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76E4CBD-322F-6861-176B-55F642AE4F32}"/>
              </a:ext>
            </a:extLst>
          </p:cNvPr>
          <p:cNvSpPr/>
          <p:nvPr/>
        </p:nvSpPr>
        <p:spPr>
          <a:xfrm>
            <a:off x="6259862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CECE87-860C-4297-18C2-0719CDD542DF}"/>
              </a:ext>
            </a:extLst>
          </p:cNvPr>
          <p:cNvSpPr txBox="1"/>
          <p:nvPr/>
        </p:nvSpPr>
        <p:spPr>
          <a:xfrm>
            <a:off x="5880706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3D3237-EDE1-5C62-E3C0-77CF5DB956D9}"/>
              </a:ext>
            </a:extLst>
          </p:cNvPr>
          <p:cNvSpPr txBox="1"/>
          <p:nvPr/>
        </p:nvSpPr>
        <p:spPr>
          <a:xfrm>
            <a:off x="7400814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701820B-A0FC-4C49-7252-45F140D260A1}"/>
              </a:ext>
            </a:extLst>
          </p:cNvPr>
          <p:cNvSpPr/>
          <p:nvPr/>
        </p:nvSpPr>
        <p:spPr>
          <a:xfrm>
            <a:off x="7850814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276A9F-97D5-6D08-7EA0-62B56F22BAEC}"/>
              </a:ext>
            </a:extLst>
          </p:cNvPr>
          <p:cNvSpPr txBox="1"/>
          <p:nvPr/>
        </p:nvSpPr>
        <p:spPr>
          <a:xfrm>
            <a:off x="7471658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78CD3F4-EDAF-249E-CF80-871DB0F93967}"/>
              </a:ext>
            </a:extLst>
          </p:cNvPr>
          <p:cNvSpPr txBox="1"/>
          <p:nvPr/>
        </p:nvSpPr>
        <p:spPr>
          <a:xfrm>
            <a:off x="8988537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F331B41-6AEB-E67A-104E-5E0C6B713DFA}"/>
              </a:ext>
            </a:extLst>
          </p:cNvPr>
          <p:cNvSpPr/>
          <p:nvPr/>
        </p:nvSpPr>
        <p:spPr>
          <a:xfrm>
            <a:off x="9438537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AC8644C-FEA3-9FA2-9659-F9C3411D5493}"/>
              </a:ext>
            </a:extLst>
          </p:cNvPr>
          <p:cNvSpPr txBox="1"/>
          <p:nvPr/>
        </p:nvSpPr>
        <p:spPr>
          <a:xfrm>
            <a:off x="9059381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7C35AA-D226-03C5-B265-9DAB6CFB25DD}"/>
              </a:ext>
            </a:extLst>
          </p:cNvPr>
          <p:cNvSpPr/>
          <p:nvPr/>
        </p:nvSpPr>
        <p:spPr>
          <a:xfrm>
            <a:off x="2632802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2CA580-B36E-BD97-CF9D-83DF28975A8A}"/>
              </a:ext>
            </a:extLst>
          </p:cNvPr>
          <p:cNvSpPr txBox="1"/>
          <p:nvPr/>
        </p:nvSpPr>
        <p:spPr>
          <a:xfrm>
            <a:off x="2632802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25A6D29-D548-F72F-9DBF-EFAA86E12F41}"/>
              </a:ext>
            </a:extLst>
          </p:cNvPr>
          <p:cNvSpPr/>
          <p:nvPr/>
        </p:nvSpPr>
        <p:spPr>
          <a:xfrm>
            <a:off x="4222140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84DF2E-9A14-245E-75DF-664BA2FE4317}"/>
              </a:ext>
            </a:extLst>
          </p:cNvPr>
          <p:cNvSpPr/>
          <p:nvPr/>
        </p:nvSpPr>
        <p:spPr>
          <a:xfrm>
            <a:off x="5811478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88A9979-ECDE-2564-60C5-B08DF8FA3E67}"/>
              </a:ext>
            </a:extLst>
          </p:cNvPr>
          <p:cNvSpPr/>
          <p:nvPr/>
        </p:nvSpPr>
        <p:spPr>
          <a:xfrm>
            <a:off x="7400816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F19E961-369B-E246-7A00-9CCFDDDA51D9}"/>
              </a:ext>
            </a:extLst>
          </p:cNvPr>
          <p:cNvSpPr/>
          <p:nvPr/>
        </p:nvSpPr>
        <p:spPr>
          <a:xfrm>
            <a:off x="8990154" y="5224398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397D9EA-7CD2-F811-3ABE-5BB6375E767A}"/>
              </a:ext>
            </a:extLst>
          </p:cNvPr>
          <p:cNvSpPr/>
          <p:nvPr/>
        </p:nvSpPr>
        <p:spPr>
          <a:xfrm>
            <a:off x="3082802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24C5BE-C126-84B0-1954-E23277F69522}"/>
              </a:ext>
            </a:extLst>
          </p:cNvPr>
          <p:cNvSpPr txBox="1"/>
          <p:nvPr/>
        </p:nvSpPr>
        <p:spPr>
          <a:xfrm>
            <a:off x="2703646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A165AB1-71E6-36C5-376F-94084C305005}"/>
              </a:ext>
            </a:extLst>
          </p:cNvPr>
          <p:cNvSpPr txBox="1"/>
          <p:nvPr/>
        </p:nvSpPr>
        <p:spPr>
          <a:xfrm>
            <a:off x="4222140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C411CC7-4245-554D-C998-CFE502DA000B}"/>
              </a:ext>
            </a:extLst>
          </p:cNvPr>
          <p:cNvSpPr/>
          <p:nvPr/>
        </p:nvSpPr>
        <p:spPr>
          <a:xfrm>
            <a:off x="4672140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E60382B-15B3-6009-5EE2-408818CEF457}"/>
              </a:ext>
            </a:extLst>
          </p:cNvPr>
          <p:cNvSpPr txBox="1"/>
          <p:nvPr/>
        </p:nvSpPr>
        <p:spPr>
          <a:xfrm>
            <a:off x="4292984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077C219-DEBF-BD75-C98E-5459FE70D887}"/>
              </a:ext>
            </a:extLst>
          </p:cNvPr>
          <p:cNvSpPr txBox="1"/>
          <p:nvPr/>
        </p:nvSpPr>
        <p:spPr>
          <a:xfrm>
            <a:off x="5809862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C64755D-8954-3759-FBFA-3C145E7291E1}"/>
              </a:ext>
            </a:extLst>
          </p:cNvPr>
          <p:cNvSpPr/>
          <p:nvPr/>
        </p:nvSpPr>
        <p:spPr>
          <a:xfrm>
            <a:off x="6259862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2B767F5-767D-4BAD-2580-52DF6A697B83}"/>
              </a:ext>
            </a:extLst>
          </p:cNvPr>
          <p:cNvSpPr txBox="1"/>
          <p:nvPr/>
        </p:nvSpPr>
        <p:spPr>
          <a:xfrm>
            <a:off x="5880706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8817723-FDA1-F5C8-965B-8F9F1C124F3E}"/>
              </a:ext>
            </a:extLst>
          </p:cNvPr>
          <p:cNvSpPr txBox="1"/>
          <p:nvPr/>
        </p:nvSpPr>
        <p:spPr>
          <a:xfrm>
            <a:off x="7400814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8B72D0A-8EF1-D0A9-5FEF-55BA9EAFED68}"/>
              </a:ext>
            </a:extLst>
          </p:cNvPr>
          <p:cNvSpPr/>
          <p:nvPr/>
        </p:nvSpPr>
        <p:spPr>
          <a:xfrm>
            <a:off x="7850814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EE5DB77-8163-367A-043D-4C4713392CAC}"/>
              </a:ext>
            </a:extLst>
          </p:cNvPr>
          <p:cNvSpPr txBox="1"/>
          <p:nvPr/>
        </p:nvSpPr>
        <p:spPr>
          <a:xfrm>
            <a:off x="7471658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5172985-86D4-E6D3-B9DA-C3D9CBACC49C}"/>
              </a:ext>
            </a:extLst>
          </p:cNvPr>
          <p:cNvSpPr txBox="1"/>
          <p:nvPr/>
        </p:nvSpPr>
        <p:spPr>
          <a:xfrm>
            <a:off x="8988537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D037CFB-B280-FE51-F872-55B95B0A52F5}"/>
              </a:ext>
            </a:extLst>
          </p:cNvPr>
          <p:cNvSpPr/>
          <p:nvPr/>
        </p:nvSpPr>
        <p:spPr>
          <a:xfrm>
            <a:off x="9438537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70ACFD9-F59D-0148-F9DF-7FEE13ABD583}"/>
              </a:ext>
            </a:extLst>
          </p:cNvPr>
          <p:cNvSpPr txBox="1"/>
          <p:nvPr/>
        </p:nvSpPr>
        <p:spPr>
          <a:xfrm>
            <a:off x="9059381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CE52D45-7B91-669B-FBE8-C24CEEEBD009}"/>
              </a:ext>
            </a:extLst>
          </p:cNvPr>
          <p:cNvSpPr/>
          <p:nvPr/>
        </p:nvSpPr>
        <p:spPr>
          <a:xfrm>
            <a:off x="5452010" y="439197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C366E2-BAD8-A399-F109-DEA3815C555E}"/>
              </a:ext>
            </a:extLst>
          </p:cNvPr>
          <p:cNvSpPr/>
          <p:nvPr/>
        </p:nvSpPr>
        <p:spPr>
          <a:xfrm>
            <a:off x="6291440" y="435946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A8AF713-459C-021C-04CE-029A7B874B6D}"/>
              </a:ext>
            </a:extLst>
          </p:cNvPr>
          <p:cNvSpPr/>
          <p:nvPr/>
        </p:nvSpPr>
        <p:spPr>
          <a:xfrm>
            <a:off x="7130814" y="439197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322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D7DBB4-AE8B-4F46-2C5B-26CACD629DDD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2F82-BF05-1BF5-7A8F-199821495A19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BF5FE4-587D-BC5A-AC6F-CE417DA510AE}"/>
              </a:ext>
            </a:extLst>
          </p:cNvPr>
          <p:cNvSpPr/>
          <p:nvPr/>
        </p:nvSpPr>
        <p:spPr>
          <a:xfrm>
            <a:off x="4196334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680FF-8292-C7C9-A9FF-31BB96E9C096}"/>
              </a:ext>
            </a:extLst>
          </p:cNvPr>
          <p:cNvSpPr/>
          <p:nvPr/>
        </p:nvSpPr>
        <p:spPr>
          <a:xfrm>
            <a:off x="4907831" y="200382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B2A4AF-6CF5-9D29-D1DA-1B99A191A2B2}"/>
              </a:ext>
            </a:extLst>
          </p:cNvPr>
          <p:cNvSpPr/>
          <p:nvPr/>
        </p:nvSpPr>
        <p:spPr>
          <a:xfrm>
            <a:off x="5607555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C5ABF6-DFBA-FBD8-F2AF-10C883132CC9}"/>
              </a:ext>
            </a:extLst>
          </p:cNvPr>
          <p:cNvSpPr/>
          <p:nvPr/>
        </p:nvSpPr>
        <p:spPr>
          <a:xfrm>
            <a:off x="4196334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87508-8F03-3CC0-5105-06E2DD3587A0}"/>
              </a:ext>
            </a:extLst>
          </p:cNvPr>
          <p:cNvSpPr/>
          <p:nvPr/>
        </p:nvSpPr>
        <p:spPr>
          <a:xfrm>
            <a:off x="4907831" y="311151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37EE03-523E-E775-45D2-48F5C128DF98}"/>
              </a:ext>
            </a:extLst>
          </p:cNvPr>
          <p:cNvSpPr/>
          <p:nvPr/>
        </p:nvSpPr>
        <p:spPr>
          <a:xfrm>
            <a:off x="5607555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DCB10D-4B6D-2DCC-A969-8218EBBC9A1B}"/>
              </a:ext>
            </a:extLst>
          </p:cNvPr>
          <p:cNvSpPr/>
          <p:nvPr/>
        </p:nvSpPr>
        <p:spPr>
          <a:xfrm>
            <a:off x="4196334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B3B3C0-B1B6-DB7C-95E3-A242BC075BED}"/>
              </a:ext>
            </a:extLst>
          </p:cNvPr>
          <p:cNvSpPr/>
          <p:nvPr/>
        </p:nvSpPr>
        <p:spPr>
          <a:xfrm>
            <a:off x="4907831" y="4213990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092F0E-0950-B2E4-085B-51B9A6C5CB57}"/>
              </a:ext>
            </a:extLst>
          </p:cNvPr>
          <p:cNvSpPr/>
          <p:nvPr/>
        </p:nvSpPr>
        <p:spPr>
          <a:xfrm>
            <a:off x="5607555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BC1E6F-CEC3-E580-0400-D21246277A52}"/>
              </a:ext>
            </a:extLst>
          </p:cNvPr>
          <p:cNvSpPr/>
          <p:nvPr/>
        </p:nvSpPr>
        <p:spPr>
          <a:xfrm>
            <a:off x="4196334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760007-8A15-436B-980B-4046CC3054BC}"/>
              </a:ext>
            </a:extLst>
          </p:cNvPr>
          <p:cNvSpPr/>
          <p:nvPr/>
        </p:nvSpPr>
        <p:spPr>
          <a:xfrm>
            <a:off x="4907831" y="531646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0D7395-A49D-FB79-4A93-DBE1023DECC4}"/>
              </a:ext>
            </a:extLst>
          </p:cNvPr>
          <p:cNvSpPr/>
          <p:nvPr/>
        </p:nvSpPr>
        <p:spPr>
          <a:xfrm>
            <a:off x="5607555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6A5C1F-4EA1-9046-D1A0-717EDF632E2D}"/>
              </a:ext>
            </a:extLst>
          </p:cNvPr>
          <p:cNvSpPr/>
          <p:nvPr/>
        </p:nvSpPr>
        <p:spPr>
          <a:xfrm>
            <a:off x="6927643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D8695B-C56C-BDC4-05FA-78871293BAB6}"/>
              </a:ext>
            </a:extLst>
          </p:cNvPr>
          <p:cNvSpPr/>
          <p:nvPr/>
        </p:nvSpPr>
        <p:spPr>
          <a:xfrm>
            <a:off x="7639140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437C65-7166-00B5-3BF3-9D6AF988AD6F}"/>
              </a:ext>
            </a:extLst>
          </p:cNvPr>
          <p:cNvSpPr/>
          <p:nvPr/>
        </p:nvSpPr>
        <p:spPr>
          <a:xfrm>
            <a:off x="8338864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B6A793-7863-F29E-F5A1-9F7744721CCD}"/>
              </a:ext>
            </a:extLst>
          </p:cNvPr>
          <p:cNvSpPr/>
          <p:nvPr/>
        </p:nvSpPr>
        <p:spPr>
          <a:xfrm>
            <a:off x="6927643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9A851D-FBD1-EEE2-7736-3354F0C1920E}"/>
              </a:ext>
            </a:extLst>
          </p:cNvPr>
          <p:cNvSpPr/>
          <p:nvPr/>
        </p:nvSpPr>
        <p:spPr>
          <a:xfrm>
            <a:off x="7639140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CDAABF-E511-1C11-F71D-B0D6404FE4DC}"/>
              </a:ext>
            </a:extLst>
          </p:cNvPr>
          <p:cNvSpPr/>
          <p:nvPr/>
        </p:nvSpPr>
        <p:spPr>
          <a:xfrm>
            <a:off x="8338864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2DF55A-C225-CA58-E6A1-A3B3906339CE}"/>
              </a:ext>
            </a:extLst>
          </p:cNvPr>
          <p:cNvSpPr/>
          <p:nvPr/>
        </p:nvSpPr>
        <p:spPr>
          <a:xfrm>
            <a:off x="6927643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94AAFA-1FAF-762A-7AB2-DD9F9423B96D}"/>
              </a:ext>
            </a:extLst>
          </p:cNvPr>
          <p:cNvSpPr/>
          <p:nvPr/>
        </p:nvSpPr>
        <p:spPr>
          <a:xfrm>
            <a:off x="7639140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E7E939-0D8A-3348-2F12-C171C6A082D8}"/>
              </a:ext>
            </a:extLst>
          </p:cNvPr>
          <p:cNvSpPr/>
          <p:nvPr/>
        </p:nvSpPr>
        <p:spPr>
          <a:xfrm>
            <a:off x="8338864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8B7B45-5F73-0EFF-231C-D40C42C5A1A3}"/>
              </a:ext>
            </a:extLst>
          </p:cNvPr>
          <p:cNvSpPr/>
          <p:nvPr/>
        </p:nvSpPr>
        <p:spPr>
          <a:xfrm>
            <a:off x="6927643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73C142-88B5-3DE9-9362-E9889F514C25}"/>
              </a:ext>
            </a:extLst>
          </p:cNvPr>
          <p:cNvSpPr/>
          <p:nvPr/>
        </p:nvSpPr>
        <p:spPr>
          <a:xfrm>
            <a:off x="7639140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465F1A-3B0C-94FC-BA27-2E7E1435D1BF}"/>
              </a:ext>
            </a:extLst>
          </p:cNvPr>
          <p:cNvSpPr/>
          <p:nvPr/>
        </p:nvSpPr>
        <p:spPr>
          <a:xfrm>
            <a:off x="8338864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142971C-E9D2-C25A-0F5C-8A0F4D9D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941" y="5300780"/>
            <a:ext cx="540001" cy="5400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AD57EBF-C221-EBA7-AC56-356ACB3A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194" y="2971281"/>
            <a:ext cx="685465" cy="6854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AD57DCC-58E1-0C42-D7B0-1FDA7011A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941" y="3116746"/>
            <a:ext cx="540000" cy="5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F7D7BF0-2EE7-6E95-2F31-45596C2C9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926" y="4229671"/>
            <a:ext cx="540000" cy="5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7EF85CE-4E76-E6FD-D233-E5B7AA47E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941" y="4208763"/>
            <a:ext cx="540000" cy="5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7EF8B2E-B94F-87AE-488F-4BD99594C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5563" y="2019502"/>
            <a:ext cx="540001" cy="54000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3887357-DFCA-BB54-AF5B-040D2698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562" y="5311234"/>
            <a:ext cx="540001" cy="5400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CAF821C-000F-271C-C42F-E5CDEA70C68A}"/>
              </a:ext>
            </a:extLst>
          </p:cNvPr>
          <p:cNvSpPr txBox="1"/>
          <p:nvPr/>
        </p:nvSpPr>
        <p:spPr>
          <a:xfrm>
            <a:off x="2793402" y="254904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335DFE-4879-C778-065A-320701B5CA12}"/>
              </a:ext>
            </a:extLst>
          </p:cNvPr>
          <p:cNvSpPr txBox="1"/>
          <p:nvPr/>
        </p:nvSpPr>
        <p:spPr>
          <a:xfrm>
            <a:off x="2793402" y="364245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37D8B2-2CB2-203A-7A10-3BA9B825FF60}"/>
              </a:ext>
            </a:extLst>
          </p:cNvPr>
          <p:cNvSpPr txBox="1"/>
          <p:nvPr/>
        </p:nvSpPr>
        <p:spPr>
          <a:xfrm>
            <a:off x="2791124" y="474876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B7CBBD-D93B-B49E-3404-F0C6EC30E4B8}"/>
              </a:ext>
            </a:extLst>
          </p:cNvPr>
          <p:cNvSpPr txBox="1"/>
          <p:nvPr/>
        </p:nvSpPr>
        <p:spPr>
          <a:xfrm>
            <a:off x="2791124" y="584217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B7CFA7-0A76-8B00-300C-19B4CC0540FD}"/>
              </a:ext>
            </a:extLst>
          </p:cNvPr>
          <p:cNvSpPr txBox="1"/>
          <p:nvPr/>
        </p:nvSpPr>
        <p:spPr>
          <a:xfrm>
            <a:off x="8741346" y="255950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382B6A-7E22-B84C-873E-B9643BF971AD}"/>
              </a:ext>
            </a:extLst>
          </p:cNvPr>
          <p:cNvSpPr txBox="1"/>
          <p:nvPr/>
        </p:nvSpPr>
        <p:spPr>
          <a:xfrm>
            <a:off x="8741346" y="365291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ECD584-C617-44FD-CD12-7EC94877C226}"/>
              </a:ext>
            </a:extLst>
          </p:cNvPr>
          <p:cNvSpPr txBox="1"/>
          <p:nvPr/>
        </p:nvSpPr>
        <p:spPr>
          <a:xfrm>
            <a:off x="8739068" y="475921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E50AA2-7D66-3E33-03EF-A2097F2401EF}"/>
              </a:ext>
            </a:extLst>
          </p:cNvPr>
          <p:cNvSpPr txBox="1"/>
          <p:nvPr/>
        </p:nvSpPr>
        <p:spPr>
          <a:xfrm>
            <a:off x="8739068" y="585262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 descr="블랙, 어둠이(가) 표시된 사진&#10;&#10;자동 생성된 설명">
            <a:extLst>
              <a:ext uri="{FF2B5EF4-FFF2-40B4-BE49-F238E27FC236}">
                <a16:creationId xmlns:a16="http://schemas.microsoft.com/office/drawing/2014/main" id="{7D769A9D-7AA9-3A43-F742-73D6F314F606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68" y="1895541"/>
            <a:ext cx="650640" cy="6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7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1A45D-EC26-D014-5341-EBA9F24B7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562EF5-DE38-587D-97B3-701032D24C92}"/>
              </a:ext>
            </a:extLst>
          </p:cNvPr>
          <p:cNvSpPr/>
          <p:nvPr/>
        </p:nvSpPr>
        <p:spPr>
          <a:xfrm>
            <a:off x="762000" y="761196"/>
            <a:ext cx="10248900" cy="5335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6E65AB-5A21-D2BA-2639-F2F0BC7BEDAE}"/>
              </a:ext>
            </a:extLst>
          </p:cNvPr>
          <p:cNvSpPr/>
          <p:nvPr/>
        </p:nvSpPr>
        <p:spPr>
          <a:xfrm>
            <a:off x="256474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7F66A4-DE00-56E3-8544-FA8E8499423D}"/>
              </a:ext>
            </a:extLst>
          </p:cNvPr>
          <p:cNvSpPr/>
          <p:nvPr/>
        </p:nvSpPr>
        <p:spPr>
          <a:xfrm>
            <a:off x="716442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483C6C-1DF4-20B6-DCC3-6E020523968D}"/>
              </a:ext>
            </a:extLst>
          </p:cNvPr>
          <p:cNvSpPr txBox="1"/>
          <p:nvPr/>
        </p:nvSpPr>
        <p:spPr>
          <a:xfrm>
            <a:off x="2618356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C37D67-F1F8-6FCA-6682-787A74564721}"/>
              </a:ext>
            </a:extLst>
          </p:cNvPr>
          <p:cNvSpPr txBox="1"/>
          <p:nvPr/>
        </p:nvSpPr>
        <p:spPr>
          <a:xfrm>
            <a:off x="2857101" y="225850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82DFD1-8D2E-EDBF-328C-AA9410BC039F}"/>
              </a:ext>
            </a:extLst>
          </p:cNvPr>
          <p:cNvSpPr txBox="1"/>
          <p:nvPr/>
        </p:nvSpPr>
        <p:spPr>
          <a:xfrm>
            <a:off x="7238889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E6DD89-75AA-11A8-585B-07D16F7B34C2}"/>
              </a:ext>
            </a:extLst>
          </p:cNvPr>
          <p:cNvSpPr txBox="1"/>
          <p:nvPr/>
        </p:nvSpPr>
        <p:spPr>
          <a:xfrm>
            <a:off x="7338675" y="2250800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938A53-CEA9-ED58-3692-512FB61E2215}"/>
              </a:ext>
            </a:extLst>
          </p:cNvPr>
          <p:cNvSpPr txBox="1"/>
          <p:nvPr/>
        </p:nvSpPr>
        <p:spPr>
          <a:xfrm>
            <a:off x="2864340" y="2583264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24027B-A6B0-AEF3-7862-DCAAA80B51F5}"/>
              </a:ext>
            </a:extLst>
          </p:cNvPr>
          <p:cNvSpPr txBox="1"/>
          <p:nvPr/>
        </p:nvSpPr>
        <p:spPr>
          <a:xfrm>
            <a:off x="4950284" y="84620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F459F9D-5996-C79A-9E1B-5E60B090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004" y="3960961"/>
            <a:ext cx="540001" cy="54000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07002B8-F64B-7060-6C48-E73CEF7A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252" y="3975250"/>
            <a:ext cx="540000" cy="540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97CCEB0-09C3-293B-CE8E-2EEC8B38D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96" y="3954106"/>
            <a:ext cx="540000" cy="540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91940C-E4B0-4D5C-5CC7-71D2FA648A94}"/>
              </a:ext>
            </a:extLst>
          </p:cNvPr>
          <p:cNvSpPr txBox="1"/>
          <p:nvPr/>
        </p:nvSpPr>
        <p:spPr>
          <a:xfrm>
            <a:off x="1370405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48594B-2055-B459-295C-99F204D130FE}"/>
              </a:ext>
            </a:extLst>
          </p:cNvPr>
          <p:cNvSpPr txBox="1"/>
          <p:nvPr/>
        </p:nvSpPr>
        <p:spPr>
          <a:xfrm>
            <a:off x="3896713" y="4500962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5EFE7B-ECB6-713D-279C-A8FFB3D979E3}"/>
              </a:ext>
            </a:extLst>
          </p:cNvPr>
          <p:cNvSpPr txBox="1"/>
          <p:nvPr/>
        </p:nvSpPr>
        <p:spPr>
          <a:xfrm>
            <a:off x="6443879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4EF5FD-FA0B-825C-4CAD-23620A00745D}"/>
              </a:ext>
            </a:extLst>
          </p:cNvPr>
          <p:cNvSpPr txBox="1"/>
          <p:nvPr/>
        </p:nvSpPr>
        <p:spPr>
          <a:xfrm>
            <a:off x="8970187" y="4502354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8" name="그림 67" descr="블랙, 어둠이(가) 표시된 사진&#10;&#10;자동 생성된 설명">
            <a:extLst>
              <a:ext uri="{FF2B5EF4-FFF2-40B4-BE49-F238E27FC236}">
                <a16:creationId xmlns:a16="http://schemas.microsoft.com/office/drawing/2014/main" id="{D5C87405-CF0A-037A-905F-47B7170E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71" y="3840599"/>
            <a:ext cx="650640" cy="65064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FC0C3E-5A35-ADB8-59B4-BD7490200082}"/>
              </a:ext>
            </a:extLst>
          </p:cNvPr>
          <p:cNvSpPr/>
          <p:nvPr/>
        </p:nvSpPr>
        <p:spPr>
          <a:xfrm>
            <a:off x="4878794" y="1856903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A074CB-A80D-81B6-3E54-237EF2FB67E8}"/>
              </a:ext>
            </a:extLst>
          </p:cNvPr>
          <p:cNvSpPr txBox="1"/>
          <p:nvPr/>
        </p:nvSpPr>
        <p:spPr>
          <a:xfrm>
            <a:off x="4963621" y="203447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3F035F-9710-94BA-437F-AA249F672234}"/>
              </a:ext>
            </a:extLst>
          </p:cNvPr>
          <p:cNvSpPr txBox="1"/>
          <p:nvPr/>
        </p:nvSpPr>
        <p:spPr>
          <a:xfrm>
            <a:off x="4913743" y="2263921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19896A-2830-79D8-E4C7-4F467DF03DCB}"/>
              </a:ext>
            </a:extLst>
          </p:cNvPr>
          <p:cNvSpPr txBox="1"/>
          <p:nvPr/>
        </p:nvSpPr>
        <p:spPr>
          <a:xfrm>
            <a:off x="5178104" y="258907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560BFC-0933-03DE-202E-5990D903CB0E}"/>
              </a:ext>
            </a:extLst>
          </p:cNvPr>
          <p:cNvSpPr txBox="1"/>
          <p:nvPr/>
        </p:nvSpPr>
        <p:spPr>
          <a:xfrm>
            <a:off x="7481444" y="258547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8B188-955B-98DC-60F3-DB3E932BAF3A}"/>
              </a:ext>
            </a:extLst>
          </p:cNvPr>
          <p:cNvSpPr/>
          <p:nvPr/>
        </p:nvSpPr>
        <p:spPr>
          <a:xfrm>
            <a:off x="110040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B2D0A95-376C-18A6-3DAC-CE06A369E60D}"/>
              </a:ext>
            </a:extLst>
          </p:cNvPr>
          <p:cNvSpPr/>
          <p:nvPr/>
        </p:nvSpPr>
        <p:spPr>
          <a:xfrm>
            <a:off x="1811902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15B0F85-758E-4269-13B0-A169F2FF26D4}"/>
              </a:ext>
            </a:extLst>
          </p:cNvPr>
          <p:cNvSpPr/>
          <p:nvPr/>
        </p:nvSpPr>
        <p:spPr>
          <a:xfrm>
            <a:off x="2511626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Picture 2" descr="왕관 - 무료 여러 가지 잡다한개 아이콘">
            <a:extLst>
              <a:ext uri="{FF2B5EF4-FFF2-40B4-BE49-F238E27FC236}">
                <a16:creationId xmlns:a16="http://schemas.microsoft.com/office/drawing/2014/main" id="{BE1D2AF7-33CB-9D29-BBE4-F9E2811F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772" y="3429000"/>
            <a:ext cx="367906" cy="36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54DECFE1-D5B5-8386-3F2D-A432DDDD6285}"/>
              </a:ext>
            </a:extLst>
          </p:cNvPr>
          <p:cNvSpPr/>
          <p:nvPr/>
        </p:nvSpPr>
        <p:spPr>
          <a:xfrm>
            <a:off x="3633623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C8EEEC-CB16-F144-9E4B-38A423843655}"/>
              </a:ext>
            </a:extLst>
          </p:cNvPr>
          <p:cNvSpPr/>
          <p:nvPr/>
        </p:nvSpPr>
        <p:spPr>
          <a:xfrm>
            <a:off x="4345120" y="490909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45C7A3C-6A0C-063B-65A8-AD90B77BA836}"/>
              </a:ext>
            </a:extLst>
          </p:cNvPr>
          <p:cNvSpPr/>
          <p:nvPr/>
        </p:nvSpPr>
        <p:spPr>
          <a:xfrm>
            <a:off x="5044844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ADD635B-7DD9-B2CD-3D9A-E189C3A3D880}"/>
              </a:ext>
            </a:extLst>
          </p:cNvPr>
          <p:cNvSpPr/>
          <p:nvPr/>
        </p:nvSpPr>
        <p:spPr>
          <a:xfrm>
            <a:off x="6178614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1D14C44-10AF-9D2F-0F1D-A0A20B4BF4F1}"/>
              </a:ext>
            </a:extLst>
          </p:cNvPr>
          <p:cNvSpPr/>
          <p:nvPr/>
        </p:nvSpPr>
        <p:spPr>
          <a:xfrm>
            <a:off x="6890111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0D88334-2CF3-BA64-D794-3C77B97FC546}"/>
              </a:ext>
            </a:extLst>
          </p:cNvPr>
          <p:cNvSpPr/>
          <p:nvPr/>
        </p:nvSpPr>
        <p:spPr>
          <a:xfrm>
            <a:off x="758983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DDB7127-321C-F2C4-CBC2-BD08C948E920}"/>
              </a:ext>
            </a:extLst>
          </p:cNvPr>
          <p:cNvSpPr/>
          <p:nvPr/>
        </p:nvSpPr>
        <p:spPr>
          <a:xfrm>
            <a:off x="8729508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5C1975-1DED-1A7C-D1DD-DCBB5B650A93}"/>
              </a:ext>
            </a:extLst>
          </p:cNvPr>
          <p:cNvSpPr/>
          <p:nvPr/>
        </p:nvSpPr>
        <p:spPr>
          <a:xfrm>
            <a:off x="9441005" y="49223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E9E7DF1-C8F8-2B68-97BE-0A3D24B912B0}"/>
              </a:ext>
            </a:extLst>
          </p:cNvPr>
          <p:cNvSpPr/>
          <p:nvPr/>
        </p:nvSpPr>
        <p:spPr>
          <a:xfrm>
            <a:off x="10140729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B47EB3B-2E8A-F724-5DFC-587054BA9FBC}"/>
              </a:ext>
            </a:extLst>
          </p:cNvPr>
          <p:cNvSpPr txBox="1"/>
          <p:nvPr/>
        </p:nvSpPr>
        <p:spPr>
          <a:xfrm>
            <a:off x="5133969" y="1306519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1B47E-2675-6CA0-E406-6769B34EC4E3}"/>
              </a:ext>
            </a:extLst>
          </p:cNvPr>
          <p:cNvSpPr txBox="1"/>
          <p:nvPr/>
        </p:nvSpPr>
        <p:spPr>
          <a:xfrm>
            <a:off x="287795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A09C0-76A6-BE8E-BD2C-615963F42D63}"/>
              </a:ext>
            </a:extLst>
          </p:cNvPr>
          <p:cNvSpPr txBox="1"/>
          <p:nvPr/>
        </p:nvSpPr>
        <p:spPr>
          <a:xfrm>
            <a:off x="517810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314C0-A788-7C0B-FB1B-BDB0AC660561}"/>
              </a:ext>
            </a:extLst>
          </p:cNvPr>
          <p:cNvSpPr txBox="1"/>
          <p:nvPr/>
        </p:nvSpPr>
        <p:spPr>
          <a:xfrm>
            <a:off x="7481444" y="1864081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Round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E3B9B3-0269-8416-F57B-91CAC4113912}"/>
              </a:ext>
            </a:extLst>
          </p:cNvPr>
          <p:cNvSpPr/>
          <p:nvPr/>
        </p:nvSpPr>
        <p:spPr>
          <a:xfrm>
            <a:off x="4891739" y="5695019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322DD-48DA-C66C-29AD-003C1C177B51}"/>
              </a:ext>
            </a:extLst>
          </p:cNvPr>
          <p:cNvSpPr txBox="1"/>
          <p:nvPr/>
        </p:nvSpPr>
        <p:spPr>
          <a:xfrm>
            <a:off x="5189028" y="57205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나가기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1A7C5-6E3B-E2BD-3F0B-169202079A62}"/>
              </a:ext>
            </a:extLst>
          </p:cNvPr>
          <p:cNvSpPr txBox="1"/>
          <p:nvPr/>
        </p:nvSpPr>
        <p:spPr>
          <a:xfrm>
            <a:off x="10491481" y="846200"/>
            <a:ext cx="37849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08456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376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5278DA-54C1-F03C-0CF8-D8082B89C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7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598412B-3829-E13C-BAEA-A7D0554B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FDF8B9-1E29-849C-8BC5-20D4DE85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29B64C-2CB8-3B1E-A0EB-28766C3252D8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56664D-5C0A-8C34-D312-F0694167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989FC1-AF11-71A4-9882-0DADA9765151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5E1478-7D8D-35AE-B36F-1F32DF0D1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96CE18-0092-1ECB-B465-ADCA99352D5E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12ADD1-BC4C-545A-29F4-1596671B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5CD26E-176F-4C7E-9510-A9D0D464FAEF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921422-98E0-F18E-A5E2-58FA82F9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387837-8386-E7E1-A176-D39B64329FA4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854540-147A-FA17-2D41-71B54076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9E243C-E397-8881-A7EB-D013490CB4C7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5EE7937-3747-C77E-449F-DBEB69C1C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9DD67-1718-D6FC-3545-6BD74878EF5F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CEAAA8-0324-F307-0BBE-FA54C5978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23B3CB-BCF9-A509-CC5A-9D39F9E576E7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F6153C-5863-4A76-C950-F400AC59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B9044B7-B809-B737-8002-CC3E1E1A7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5745E49-D70C-AB87-756F-E76BCA255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52D37-BA0F-B743-B75F-2ED6EF1340CA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900D5-0EEB-F7CC-0F49-B557945A16A8}"/>
              </a:ext>
            </a:extLst>
          </p:cNvPr>
          <p:cNvSpPr txBox="1"/>
          <p:nvPr/>
        </p:nvSpPr>
        <p:spPr>
          <a:xfrm>
            <a:off x="4811063" y="1577893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파티보다 먼저 콘텐츠 목표를 달성하세요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24751-9A03-65B4-3EE7-127691721E73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4A228A-77CD-8733-E78C-6503995F3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030" y="6180691"/>
            <a:ext cx="5285333" cy="3524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9BCC0C-FC4A-3825-EFBC-7AF35840DF3B}"/>
              </a:ext>
            </a:extLst>
          </p:cNvPr>
          <p:cNvSpPr txBox="1"/>
          <p:nvPr/>
        </p:nvSpPr>
        <p:spPr>
          <a:xfrm>
            <a:off x="4734575" y="6233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콘텐츠마다 조율의 서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프리셋을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준비해두세요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3C8D84-AFE2-371C-FDE8-64AC7986B2DE}"/>
              </a:ext>
            </a:extLst>
          </p:cNvPr>
          <p:cNvSpPr/>
          <p:nvPr/>
        </p:nvSpPr>
        <p:spPr>
          <a:xfrm>
            <a:off x="2139372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3FE484-1258-DAB9-A596-AA035E07E8E2}"/>
              </a:ext>
            </a:extLst>
          </p:cNvPr>
          <p:cNvSpPr/>
          <p:nvPr/>
        </p:nvSpPr>
        <p:spPr>
          <a:xfrm>
            <a:off x="6252699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88BCC39-9BE3-41A7-0C0E-08934D005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8002" y="2737552"/>
            <a:ext cx="3765804" cy="18207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139E58-C03C-1915-6DAC-C48EC3887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561" y="2600620"/>
            <a:ext cx="2504685" cy="231724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00A3087-4020-F123-E115-A5D4427DE65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49778"/>
          <a:stretch/>
        </p:blipFill>
        <p:spPr>
          <a:xfrm>
            <a:off x="2338185" y="5192868"/>
            <a:ext cx="3357766" cy="24112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D78E51D-22DC-DA3F-BA7C-2EA57CBB192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" r="59505" b="-2"/>
          <a:stretch/>
        </p:blipFill>
        <p:spPr>
          <a:xfrm>
            <a:off x="6158136" y="5205272"/>
            <a:ext cx="3957627" cy="3524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295E38B-10C9-44F1-6973-173162548534}"/>
              </a:ext>
            </a:extLst>
          </p:cNvPr>
          <p:cNvSpPr txBox="1"/>
          <p:nvPr/>
        </p:nvSpPr>
        <p:spPr>
          <a:xfrm>
            <a:off x="2329484" y="5181454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투표하세요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291D88-9B47-25F6-41B1-A5E01699F99E}"/>
              </a:ext>
            </a:extLst>
          </p:cNvPr>
          <p:cNvSpPr txBox="1"/>
          <p:nvPr/>
        </p:nvSpPr>
        <p:spPr>
          <a:xfrm>
            <a:off x="2485460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EE4DE3-866E-865B-C89F-471B04DCCCDF}"/>
              </a:ext>
            </a:extLst>
          </p:cNvPr>
          <p:cNvSpPr txBox="1"/>
          <p:nvPr/>
        </p:nvSpPr>
        <p:spPr>
          <a:xfrm>
            <a:off x="6665461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124F1-D058-A697-F3F1-FDB8FD417447}"/>
              </a:ext>
            </a:extLst>
          </p:cNvPr>
          <p:cNvSpPr txBox="1"/>
          <p:nvPr/>
        </p:nvSpPr>
        <p:spPr>
          <a:xfrm>
            <a:off x="6496051" y="5176702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다양한 효과를 선택하세요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465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5AE30-29FB-E147-477C-76F76189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6E9128D-E0F3-0CD8-C817-C3739530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7FB929-F5AD-1097-29AF-8CFB7306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1BEAEB-9428-EE65-0E10-613A4836F003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62557C-B1A5-9A42-4187-5CD83CD01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055CD19-2577-63F8-80B1-76336518F4BD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9CB037-D1E8-3B06-09CE-A08B483F9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B202E7-2315-3F77-C9C6-01DA74C6D73F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C1529F-C87C-0936-FC4A-4ADD6886E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78AC06-FC01-93A2-D31A-00BD9521AD30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397229-3B76-80A2-7417-1C14D013E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F7E11-0697-7CA7-3A63-C0D297A5959B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A0D2A5-5129-7D03-2C83-EB911B346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DD717-AED2-B9A8-655D-8CD2B126E7E5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896ACA-B8A5-6BEC-1487-D27D305FF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F0133D-3347-ED9F-6E98-BE9148E81C73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90A46D0-85D1-2458-0EAD-174D7E3B2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C93A40-01CB-FFF3-36B2-B95C443630A3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99DCB3D-8344-D3AB-C4B7-4946910B2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C109A2-AEEC-BD18-BF17-0B996CEB8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8144E34-879A-1CEB-A998-B1DB716F7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03BB42-24B6-E868-E33C-900C706034A1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F4958-E6DE-1BB8-CF7A-6A548A872212}"/>
              </a:ext>
            </a:extLst>
          </p:cNvPr>
          <p:cNvSpPr txBox="1"/>
          <p:nvPr/>
        </p:nvSpPr>
        <p:spPr>
          <a:xfrm>
            <a:off x="4811063" y="1529775"/>
            <a:ext cx="269414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총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라운드로 진행됩니다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시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점이 주어지며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A18A4-4D83-B5A9-097E-0886EC137AF7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4ADEA66-573E-2CD0-09E6-E0E7A2E39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3030" y="5834106"/>
            <a:ext cx="5285333" cy="69905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8D35AD-CE75-EDF3-B8B3-60A548DCD880}"/>
              </a:ext>
            </a:extLst>
          </p:cNvPr>
          <p:cNvSpPr/>
          <p:nvPr/>
        </p:nvSpPr>
        <p:spPr>
          <a:xfrm>
            <a:off x="2139371" y="2190749"/>
            <a:ext cx="7970249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C9982A2-16C3-0EA1-E097-6C5B404E135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49778"/>
          <a:stretch/>
        </p:blipFill>
        <p:spPr>
          <a:xfrm>
            <a:off x="2338184" y="5192867"/>
            <a:ext cx="7771435" cy="3540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F34C045-1CC2-28A9-98D4-5D37E32F268E}"/>
              </a:ext>
            </a:extLst>
          </p:cNvPr>
          <p:cNvSpPr/>
          <p:nvPr/>
        </p:nvSpPr>
        <p:spPr>
          <a:xfrm>
            <a:off x="87680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0C147D-F6AA-537A-ED3F-CBED00B3E3E3}"/>
              </a:ext>
            </a:extLst>
          </p:cNvPr>
          <p:cNvSpPr/>
          <p:nvPr/>
        </p:nvSpPr>
        <p:spPr>
          <a:xfrm>
            <a:off x="3016177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DD9B78-23B6-5471-9651-92F2D7E6B720}"/>
              </a:ext>
            </a:extLst>
          </p:cNvPr>
          <p:cNvSpPr/>
          <p:nvPr/>
        </p:nvSpPr>
        <p:spPr>
          <a:xfrm>
            <a:off x="5155550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2DC1E3-CD82-9A96-404D-F99F9FB83A76}"/>
              </a:ext>
            </a:extLst>
          </p:cNvPr>
          <p:cNvSpPr/>
          <p:nvPr/>
        </p:nvSpPr>
        <p:spPr>
          <a:xfrm>
            <a:off x="7299301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CE36408-8C0E-4A25-1EBF-5EFC38D9376F}"/>
              </a:ext>
            </a:extLst>
          </p:cNvPr>
          <p:cNvSpPr/>
          <p:nvPr/>
        </p:nvSpPr>
        <p:spPr>
          <a:xfrm>
            <a:off x="943867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473AEC-0927-6DA7-7D58-8CA2FA1A696C}"/>
              </a:ext>
            </a:extLst>
          </p:cNvPr>
          <p:cNvSpPr txBox="1"/>
          <p:nvPr/>
        </p:nvSpPr>
        <p:spPr>
          <a:xfrm>
            <a:off x="93041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0BDDD-7476-5A2D-FE0E-C3A20B772F41}"/>
              </a:ext>
            </a:extLst>
          </p:cNvPr>
          <p:cNvSpPr txBox="1"/>
          <p:nvPr/>
        </p:nvSpPr>
        <p:spPr>
          <a:xfrm>
            <a:off x="1169163" y="62458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0B6D43-9FBD-C590-46AC-2907CAA9AFB9}"/>
              </a:ext>
            </a:extLst>
          </p:cNvPr>
          <p:cNvSpPr txBox="1"/>
          <p:nvPr/>
        </p:nvSpPr>
        <p:spPr>
          <a:xfrm>
            <a:off x="3090644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96D882-B0C4-9FFB-9771-272402FDCFAB}"/>
              </a:ext>
            </a:extLst>
          </p:cNvPr>
          <p:cNvSpPr txBox="1"/>
          <p:nvPr/>
        </p:nvSpPr>
        <p:spPr>
          <a:xfrm>
            <a:off x="3190430" y="6238093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1D3AF4-9A15-5FE7-AEE0-F742B154AD04}"/>
              </a:ext>
            </a:extLst>
          </p:cNvPr>
          <p:cNvSpPr txBox="1"/>
          <p:nvPr/>
        </p:nvSpPr>
        <p:spPr>
          <a:xfrm>
            <a:off x="5221970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3C02C1-5F7D-8FD9-E285-A72C88141F7C}"/>
              </a:ext>
            </a:extLst>
          </p:cNvPr>
          <p:cNvSpPr txBox="1"/>
          <p:nvPr/>
        </p:nvSpPr>
        <p:spPr>
          <a:xfrm>
            <a:off x="5468762" y="62479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207C81-B66A-0FB8-575B-C57EEE6D9A62}"/>
              </a:ext>
            </a:extLst>
          </p:cNvPr>
          <p:cNvSpPr txBox="1"/>
          <p:nvPr/>
        </p:nvSpPr>
        <p:spPr>
          <a:xfrm>
            <a:off x="738412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3B71AB-CCCE-32F0-2662-405B88B22348}"/>
              </a:ext>
            </a:extLst>
          </p:cNvPr>
          <p:cNvSpPr txBox="1"/>
          <p:nvPr/>
        </p:nvSpPr>
        <p:spPr>
          <a:xfrm>
            <a:off x="7334250" y="6250385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056E5-E347-F460-58DC-09AD8D344EF7}"/>
              </a:ext>
            </a:extLst>
          </p:cNvPr>
          <p:cNvSpPr txBox="1"/>
          <p:nvPr/>
        </p:nvSpPr>
        <p:spPr>
          <a:xfrm>
            <a:off x="9480965" y="59009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D8100A-864C-27B8-03E3-461A5085648E}"/>
              </a:ext>
            </a:extLst>
          </p:cNvPr>
          <p:cNvSpPr txBox="1"/>
          <p:nvPr/>
        </p:nvSpPr>
        <p:spPr>
          <a:xfrm>
            <a:off x="9736179" y="62532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CFA963D-CFA3-5904-3A71-0DBC45AE8E25}"/>
              </a:ext>
            </a:extLst>
          </p:cNvPr>
          <p:cNvSpPr/>
          <p:nvPr/>
        </p:nvSpPr>
        <p:spPr>
          <a:xfrm>
            <a:off x="5165074" y="5736717"/>
            <a:ext cx="2011743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81D947-D76E-2FC0-89C3-5880C681D4FA}"/>
              </a:ext>
            </a:extLst>
          </p:cNvPr>
          <p:cNvSpPr txBox="1"/>
          <p:nvPr/>
        </p:nvSpPr>
        <p:spPr>
          <a:xfrm>
            <a:off x="5468762" y="64736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0ACCC3-5521-0F64-6435-61EE55971CB7}"/>
              </a:ext>
            </a:extLst>
          </p:cNvPr>
          <p:cNvSpPr txBox="1"/>
          <p:nvPr/>
        </p:nvSpPr>
        <p:spPr>
          <a:xfrm>
            <a:off x="5155550" y="2452359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4B2DD5-6266-570D-FDFC-19B0C69441B4}"/>
              </a:ext>
            </a:extLst>
          </p:cNvPr>
          <p:cNvSpPr txBox="1"/>
          <p:nvPr/>
        </p:nvSpPr>
        <p:spPr>
          <a:xfrm>
            <a:off x="5255336" y="2783816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C3C79F-7128-4ECE-306B-93A167735C48}"/>
              </a:ext>
            </a:extLst>
          </p:cNvPr>
          <p:cNvSpPr/>
          <p:nvPr/>
        </p:nvSpPr>
        <p:spPr>
          <a:xfrm>
            <a:off x="7298875" y="5736717"/>
            <a:ext cx="2011743" cy="9649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7F5686-FED1-C429-F9D4-3D6D6935C2CB}"/>
              </a:ext>
            </a:extLst>
          </p:cNvPr>
          <p:cNvSpPr txBox="1"/>
          <p:nvPr/>
        </p:nvSpPr>
        <p:spPr>
          <a:xfrm>
            <a:off x="7598611" y="64612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4A3872A-EE89-633C-1D50-34917D66B3EA}"/>
              </a:ext>
            </a:extLst>
          </p:cNvPr>
          <p:cNvSpPr/>
          <p:nvPr/>
        </p:nvSpPr>
        <p:spPr>
          <a:xfrm>
            <a:off x="930418" y="5738045"/>
            <a:ext cx="1963275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D3FB2A-D077-9D8B-DC61-E142EED6140B}"/>
              </a:ext>
            </a:extLst>
          </p:cNvPr>
          <p:cNvSpPr txBox="1"/>
          <p:nvPr/>
        </p:nvSpPr>
        <p:spPr>
          <a:xfrm>
            <a:off x="1176402" y="645625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F6F4D-662B-47CC-15D1-2012C4BFDE2B}"/>
              </a:ext>
            </a:extLst>
          </p:cNvPr>
          <p:cNvSpPr txBox="1"/>
          <p:nvPr/>
        </p:nvSpPr>
        <p:spPr>
          <a:xfrm>
            <a:off x="1190016" y="5726384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DD41C4-0051-27D5-0BC5-37AFFE7AD42E}"/>
              </a:ext>
            </a:extLst>
          </p:cNvPr>
          <p:cNvSpPr txBox="1"/>
          <p:nvPr/>
        </p:nvSpPr>
        <p:spPr>
          <a:xfrm>
            <a:off x="7607325" y="5736717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E0D955A-D9F2-8E07-E550-BBEC20CBC28A}"/>
              </a:ext>
            </a:extLst>
          </p:cNvPr>
          <p:cNvSpPr/>
          <p:nvPr/>
        </p:nvSpPr>
        <p:spPr>
          <a:xfrm>
            <a:off x="696804" y="1911370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6150488-DA64-154E-C8DE-EE539851A66C}"/>
              </a:ext>
            </a:extLst>
          </p:cNvPr>
          <p:cNvSpPr/>
          <p:nvPr/>
        </p:nvSpPr>
        <p:spPr>
          <a:xfrm>
            <a:off x="1100016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CA415ED-E804-BBAD-1C71-0EFCB90EB891}"/>
              </a:ext>
            </a:extLst>
          </p:cNvPr>
          <p:cNvSpPr/>
          <p:nvPr/>
        </p:nvSpPr>
        <p:spPr>
          <a:xfrm>
            <a:off x="10856257" y="1911370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226F773-D898-4822-C517-576EFC44A37D}"/>
              </a:ext>
            </a:extLst>
          </p:cNvPr>
          <p:cNvSpPr/>
          <p:nvPr/>
        </p:nvSpPr>
        <p:spPr>
          <a:xfrm>
            <a:off x="11259469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91F846-DE38-8711-0619-6FB8F594DFB3}"/>
              </a:ext>
            </a:extLst>
          </p:cNvPr>
          <p:cNvSpPr txBox="1"/>
          <p:nvPr/>
        </p:nvSpPr>
        <p:spPr>
          <a:xfrm>
            <a:off x="4734575" y="5251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보스를 먼저 처치하세요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588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FE35F-6440-C78A-C827-BF97FA210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64756E-3753-B822-CD4D-A5D80140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97CCAA-05D2-5010-E586-6EF774542A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8B7D9C3A-4CFE-9E6E-980D-B6DA2113C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E35FA-184F-E378-13E9-C01D717BF66C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428405-9C0C-552D-6615-5508A7454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26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915" y="473345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3406370" y="3159319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3393846" y="2840616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5" t="80851" r="34372" b="13191"/>
          <a:stretch/>
        </p:blipFill>
        <p:spPr>
          <a:xfrm>
            <a:off x="5667259" y="3151698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3519562" y="2404638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3513455" y="2404638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0" y="0"/>
            <a:ext cx="6624320" cy="4460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016C92-ECDC-37FF-6A45-9AE89FF2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0" b="91424" l="9809" r="94013">
                        <a14:foregroundMark x1="11975" y1="49228" x2="9936" y2="64151"/>
                        <a14:foregroundMark x1="10701" y1="68439" x2="24586" y2="83877"/>
                        <a14:foregroundMark x1="25605" y1="84391" x2="52229" y2="90395"/>
                        <a14:foregroundMark x1="24331" y1="87650" x2="52866" y2="91595"/>
                        <a14:foregroundMark x1="67134" y1="87307" x2="78854" y2="77015"/>
                        <a14:foregroundMark x1="69936" y1="88851" x2="84331" y2="72384"/>
                        <a14:foregroundMark x1="84586" y1="76672" x2="92866" y2="49914"/>
                        <a14:foregroundMark x1="92866" y1="49914" x2="92994" y2="45969"/>
                        <a14:foregroundMark x1="94140" y1="50086" x2="86369" y2="30360"/>
                        <a14:foregroundMark x1="80127" y1="26758" x2="93248" y2="35849"/>
                        <a14:foregroundMark x1="45860" y1="13208" x2="46369" y2="13379"/>
                        <a14:foregroundMark x1="49299" y1="10120" x2="47006" y2="10978"/>
                        <a14:foregroundMark x1="46879" y1="9434" x2="44459" y2="13551"/>
                        <a14:foregroundMark x1="44204" y1="13551" x2="52229" y2="17667"/>
                        <a14:foregroundMark x1="42803" y1="14751" x2="42930" y2="10635"/>
                        <a14:foregroundMark x1="45732" y1="9777" x2="54013" y2="9091"/>
                        <a14:foregroundMark x1="46497" y1="5489" x2="46497" y2="5489"/>
                        <a14:foregroundMark x1="46752" y1="4460" x2="46752" y2="4460"/>
                        <a14:foregroundMark x1="47643" y1="9091" x2="45605" y2="2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3133">
            <a:off x="1198937" y="660682"/>
            <a:ext cx="4226444" cy="3138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EAC15B-D70D-74A5-249A-43A25E7C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826472" y="3022600"/>
            <a:ext cx="1073449" cy="19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BFE624-5577-A722-3A35-9E282D0A886C}"/>
              </a:ext>
            </a:extLst>
          </p:cNvPr>
          <p:cNvSpPr/>
          <p:nvPr/>
        </p:nvSpPr>
        <p:spPr>
          <a:xfrm>
            <a:off x="2642235" y="1580235"/>
            <a:ext cx="936695" cy="166762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1587C-8FD3-3D8B-4150-AF13B9CE10B3}"/>
              </a:ext>
            </a:extLst>
          </p:cNvPr>
          <p:cNvSpPr txBox="1"/>
          <p:nvPr/>
        </p:nvSpPr>
        <p:spPr>
          <a:xfrm>
            <a:off x="2502285" y="1554519"/>
            <a:ext cx="12117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4F687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딛고 일어서는 과거</a:t>
            </a:r>
            <a:endParaRPr lang="en-US" altLang="ko-KR" sz="800" b="1" dirty="0">
              <a:solidFill>
                <a:srgbClr val="4F687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426A6E0-EA6D-2111-4B13-39DD1D57C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9615"/>
          <a:stretch/>
        </p:blipFill>
        <p:spPr bwMode="auto">
          <a:xfrm>
            <a:off x="4400613" y="978411"/>
            <a:ext cx="5240926" cy="36848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12817-DEFD-3CD3-05AF-5E82A78BA8BC}"/>
              </a:ext>
            </a:extLst>
          </p:cNvPr>
          <p:cNvSpPr/>
          <p:nvPr/>
        </p:nvSpPr>
        <p:spPr>
          <a:xfrm>
            <a:off x="4416524" y="3926345"/>
            <a:ext cx="5218712" cy="757813"/>
          </a:xfrm>
          <a:prstGeom prst="rect">
            <a:avLst/>
          </a:prstGeom>
          <a:gradFill>
            <a:gsLst>
              <a:gs pos="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E66DE3-9CC3-E40D-B697-2CB865628EAF}"/>
              </a:ext>
            </a:extLst>
          </p:cNvPr>
          <p:cNvCxnSpPr>
            <a:cxnSpLocks/>
          </p:cNvCxnSpPr>
          <p:nvPr/>
        </p:nvCxnSpPr>
        <p:spPr>
          <a:xfrm>
            <a:off x="4484019" y="4225139"/>
            <a:ext cx="4910836" cy="0"/>
          </a:xfrm>
          <a:prstGeom prst="line">
            <a:avLst/>
          </a:prstGeom>
          <a:ln>
            <a:solidFill>
              <a:srgbClr val="605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CBE6D-991C-BB25-7914-4C6D4554ADE3}"/>
              </a:ext>
            </a:extLst>
          </p:cNvPr>
          <p:cNvSpPr txBox="1"/>
          <p:nvPr/>
        </p:nvSpPr>
        <p:spPr>
          <a:xfrm>
            <a:off x="4484019" y="3924761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EBE83-C497-08A5-E949-6645FC6A26F4}"/>
              </a:ext>
            </a:extLst>
          </p:cNvPr>
          <p:cNvSpPr txBox="1"/>
          <p:nvPr/>
        </p:nvSpPr>
        <p:spPr>
          <a:xfrm>
            <a:off x="4484019" y="4254989"/>
            <a:ext cx="50562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재현해내는 신비한 큐브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모험가들은 서로 과거에 쓰러뜨린 강력한 적들을 재현해내어 수련하는 용도로 사용하고자 한다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424" y="3614290"/>
            <a:ext cx="1446812" cy="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61F9B-7038-3779-F103-3D2083EC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2A2AF1DD-0653-5968-367C-7C3F1B944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0D0A50-3D8A-C340-86FF-1D02E1949F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F42A22-49BB-AF8F-EEB5-571511FE64B8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CBB498-616D-7291-D26B-277300793458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C28EA5-EF2F-AA5C-D7DF-E0C2D3613E3C}"/>
              </a:ext>
            </a:extLst>
          </p:cNvPr>
          <p:cNvSpPr/>
          <p:nvPr/>
        </p:nvSpPr>
        <p:spPr>
          <a:xfrm>
            <a:off x="347660" y="615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5752C-354A-46C6-C88B-E7AD49E968BB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6A9121-44F8-2735-E503-9FE7B775A511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C1726E-BB0D-F069-B8BD-70A3A8DFD20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1FE54C-5A32-4466-DA73-6A572410CD2E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4D50B0-2EE8-570D-3354-E35C1B6E4FD3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05EF601-0B77-6BEF-A404-F6DA4582CC38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655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3E35D-1E1A-4ECC-CCF8-1EA8B014F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F17B258B-6BC5-0FB9-51F5-F8CEF50F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"/>
            <a:ext cx="12196944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AAA036-51F2-F752-0BC6-199FD1FF185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513098-C52D-9408-9089-B32227257160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903E5A-8ED1-1959-F266-54724A919010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11E541-2327-A1F3-D831-F106FF1255F0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C34499-9B05-F9E5-D0EB-7F57F46F7A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469DE0-14FE-3C44-842B-FAF38E55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8E7234-A308-871D-B379-BCEF0A550172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D94372-1622-09FC-55B2-54EE4E9C9CC9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D874C2-262A-BCD4-DA5B-4901A8550862}"/>
              </a:ext>
            </a:extLst>
          </p:cNvPr>
          <p:cNvSpPr/>
          <p:nvPr/>
        </p:nvSpPr>
        <p:spPr>
          <a:xfrm>
            <a:off x="347660" y="735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524B9-F2EA-D1C9-4D70-B82991A81B98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08AA1-C57C-F63F-7A41-0267B8D9E9F7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D3DF6A-D068-830C-8A40-11F91C0C8556}"/>
              </a:ext>
            </a:extLst>
          </p:cNvPr>
          <p:cNvSpPr/>
          <p:nvPr/>
        </p:nvSpPr>
        <p:spPr>
          <a:xfrm>
            <a:off x="491402" y="953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06F92B-7851-0BBB-CBC7-9930FD2F2C17}"/>
              </a:ext>
            </a:extLst>
          </p:cNvPr>
          <p:cNvSpPr/>
          <p:nvPr/>
        </p:nvSpPr>
        <p:spPr>
          <a:xfrm>
            <a:off x="1301136" y="953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AD3CBA-1FB8-514C-116D-024518AD4933}"/>
              </a:ext>
            </a:extLst>
          </p:cNvPr>
          <p:cNvSpPr/>
          <p:nvPr/>
        </p:nvSpPr>
        <p:spPr>
          <a:xfrm>
            <a:off x="896269" y="953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F3AF74-DDF3-92F2-B081-55C9A6AD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32" t="33889" b="51111"/>
          <a:stretch/>
        </p:blipFill>
        <p:spPr>
          <a:xfrm>
            <a:off x="1301136" y="1864442"/>
            <a:ext cx="5987339" cy="28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AF16EA-173B-7C84-7A1F-A8A825AAC80B}"/>
              </a:ext>
            </a:extLst>
          </p:cNvPr>
          <p:cNvSpPr txBox="1"/>
          <p:nvPr/>
        </p:nvSpPr>
        <p:spPr>
          <a:xfrm>
            <a:off x="2485720" y="2234950"/>
            <a:ext cx="7517262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입장 스샷 필요함</a:t>
            </a: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다 써서 잠긴 거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열려 있을 때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18D00-9CA4-6328-E71D-2418222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2" y="96640"/>
            <a:ext cx="5926598" cy="33323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AFADAC-B419-8921-02D1-837EA2D225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386" r="83124" b="66062"/>
          <a:stretch/>
        </p:blipFill>
        <p:spPr>
          <a:xfrm>
            <a:off x="4791757" y="3008086"/>
            <a:ext cx="5042466" cy="26125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406D60-A771-B933-01A5-1E7BFD7D32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336" r="83885" b="66730"/>
          <a:stretch/>
        </p:blipFill>
        <p:spPr>
          <a:xfrm>
            <a:off x="448874" y="3764280"/>
            <a:ext cx="4073691" cy="16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48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041D96-A7E8-23C5-2D0A-592DCEBB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971550" y="2075186"/>
            <a:ext cx="1928811" cy="12692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2E6E1A-7B26-FC84-CDD0-58046B9C4301}"/>
              </a:ext>
            </a:extLst>
          </p:cNvPr>
          <p:cNvSpPr/>
          <p:nvPr/>
        </p:nvSpPr>
        <p:spPr>
          <a:xfrm>
            <a:off x="1404936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24F82A-AFEA-E5C0-FEC3-C5D4B383CF87}"/>
              </a:ext>
            </a:extLst>
          </p:cNvPr>
          <p:cNvSpPr/>
          <p:nvPr/>
        </p:nvSpPr>
        <p:spPr>
          <a:xfrm>
            <a:off x="1659730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96426-7C03-6D00-75E4-EC4D46197E2D}"/>
              </a:ext>
            </a:extLst>
          </p:cNvPr>
          <p:cNvSpPr/>
          <p:nvPr/>
        </p:nvSpPr>
        <p:spPr>
          <a:xfrm>
            <a:off x="1319210" y="2520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AF149-B7C6-D8E4-E043-DCBCF191E44B}"/>
              </a:ext>
            </a:extLst>
          </p:cNvPr>
          <p:cNvSpPr txBox="1"/>
          <p:nvPr/>
        </p:nvSpPr>
        <p:spPr>
          <a:xfrm>
            <a:off x="1537889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9F26A-4B6E-92B2-0718-C5F925A76EE1}"/>
              </a:ext>
            </a:extLst>
          </p:cNvPr>
          <p:cNvSpPr txBox="1"/>
          <p:nvPr/>
        </p:nvSpPr>
        <p:spPr>
          <a:xfrm>
            <a:off x="1377552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3A17D1-B22C-AD0A-CB77-84C6FCC1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FE90CD-0C86-0699-44D1-15BFD1D3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4BAA3F-C38A-4E31-427B-C56F356F414D}"/>
              </a:ext>
            </a:extLst>
          </p:cNvPr>
          <p:cNvSpPr/>
          <p:nvPr/>
        </p:nvSpPr>
        <p:spPr>
          <a:xfrm>
            <a:off x="3676645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36FC39-A262-F773-27E8-1E031A3E69F8}"/>
              </a:ext>
            </a:extLst>
          </p:cNvPr>
          <p:cNvSpPr/>
          <p:nvPr/>
        </p:nvSpPr>
        <p:spPr>
          <a:xfrm>
            <a:off x="3931439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945CAA-5D06-AD62-C4F5-BE3B603F1D69}"/>
              </a:ext>
            </a:extLst>
          </p:cNvPr>
          <p:cNvSpPr/>
          <p:nvPr/>
        </p:nvSpPr>
        <p:spPr>
          <a:xfrm>
            <a:off x="3590919" y="2640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C79A5-60DB-B2F7-4BBA-69F42814CEBA}"/>
              </a:ext>
            </a:extLst>
          </p:cNvPr>
          <p:cNvSpPr txBox="1"/>
          <p:nvPr/>
        </p:nvSpPr>
        <p:spPr>
          <a:xfrm>
            <a:off x="3809598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E7C23-CDEC-3CD2-E7D4-7DD170D4D697}"/>
              </a:ext>
            </a:extLst>
          </p:cNvPr>
          <p:cNvSpPr txBox="1"/>
          <p:nvPr/>
        </p:nvSpPr>
        <p:spPr>
          <a:xfrm>
            <a:off x="3649261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5E0A5A3-6EA7-4ECA-135E-290824176059}"/>
              </a:ext>
            </a:extLst>
          </p:cNvPr>
          <p:cNvSpPr/>
          <p:nvPr/>
        </p:nvSpPr>
        <p:spPr>
          <a:xfrm>
            <a:off x="3734661" y="2858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0C66F38-2AF9-F3A6-EBFB-3134BF0C6810}"/>
              </a:ext>
            </a:extLst>
          </p:cNvPr>
          <p:cNvSpPr/>
          <p:nvPr/>
        </p:nvSpPr>
        <p:spPr>
          <a:xfrm>
            <a:off x="4544395" y="2858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33D5902-0208-C83D-C47D-424FB9C9F7EF}"/>
              </a:ext>
            </a:extLst>
          </p:cNvPr>
          <p:cNvSpPr/>
          <p:nvPr/>
        </p:nvSpPr>
        <p:spPr>
          <a:xfrm>
            <a:off x="4139528" y="2858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53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422BB-F6C3-A20D-FC4C-B380BBD4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0" y="0"/>
            <a:ext cx="22409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05CA-3028-7897-F5EE-D9DD4CEABDAF}"/>
              </a:ext>
            </a:extLst>
          </p:cNvPr>
          <p:cNvSpPr txBox="1"/>
          <p:nvPr/>
        </p:nvSpPr>
        <p:spPr>
          <a:xfrm>
            <a:off x="6764514" y="818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 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0261-9066-24BF-B5E7-394ECF73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3382257" y="0"/>
            <a:ext cx="22409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50493-4812-AC68-5A82-7E70A880B162}"/>
              </a:ext>
            </a:extLst>
          </p:cNvPr>
          <p:cNvSpPr/>
          <p:nvPr/>
        </p:nvSpPr>
        <p:spPr>
          <a:xfrm>
            <a:off x="3671502" y="218775"/>
            <a:ext cx="1681556" cy="439044"/>
          </a:xfrm>
          <a:prstGeom prst="rect">
            <a:avLst/>
          </a:prstGeom>
          <a:solidFill>
            <a:srgbClr val="222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3F54-03FC-A866-1FFE-BBC4059A4DA1}"/>
              </a:ext>
            </a:extLst>
          </p:cNvPr>
          <p:cNvSpPr txBox="1"/>
          <p:nvPr/>
        </p:nvSpPr>
        <p:spPr>
          <a:xfrm>
            <a:off x="3815656" y="284408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 종료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35D18-2CC0-81E9-4FC7-BF562B85712A}"/>
              </a:ext>
            </a:extLst>
          </p:cNvPr>
          <p:cNvSpPr/>
          <p:nvPr/>
        </p:nvSpPr>
        <p:spPr>
          <a:xfrm>
            <a:off x="3433030" y="784219"/>
            <a:ext cx="573820" cy="149231"/>
          </a:xfrm>
          <a:prstGeom prst="rect">
            <a:avLst/>
          </a:prstGeom>
          <a:solidFill>
            <a:srgbClr val="14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43518-22F2-5131-96B3-285AC48A7D88}"/>
              </a:ext>
            </a:extLst>
          </p:cNvPr>
          <p:cNvSpPr txBox="1"/>
          <p:nvPr/>
        </p:nvSpPr>
        <p:spPr>
          <a:xfrm>
            <a:off x="3433030" y="687229"/>
            <a:ext cx="14053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보상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88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2FC51C-CC04-7B05-9DC5-62B2E695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1B46FA-B85E-2762-533D-2BDF3341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454373" y="2971799"/>
            <a:ext cx="806422" cy="14862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DDD2B-4628-0B82-25B2-C37CE84D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2257425" y="2884183"/>
            <a:ext cx="1117545" cy="2059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452E11-36C8-5EFC-1503-9FECC9922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16030" y="2884183"/>
            <a:ext cx="1441395" cy="2656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C0CF33-CA50-5E80-788F-9F82E3DB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127944" y="2971799"/>
            <a:ext cx="806421" cy="1486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086066-0AE5-9652-F8F8-1ADE6B3A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817030" y="2884182"/>
            <a:ext cx="1117545" cy="2059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6C7874-551D-BF8E-6FEA-E81CF49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02855" y="2884182"/>
            <a:ext cx="1441395" cy="26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BA5C2D-53F1-1C7B-A035-F1F29684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4BAB9AA-860C-8F7C-EFC1-952A669BC0D0}"/>
              </a:ext>
            </a:extLst>
          </p:cNvPr>
          <p:cNvSpPr/>
          <p:nvPr/>
        </p:nvSpPr>
        <p:spPr>
          <a:xfrm>
            <a:off x="7817306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EFDBBF-A901-9D02-078C-369E9892B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57" b="96224" l="9561" r="89406">
                        <a14:foregroundMark x1="28941" y1="93846" x2="28941" y2="93846"/>
                        <a14:foregroundMark x1="66408" y1="96224" x2="66408" y2="96224"/>
                        <a14:foregroundMark x1="53488" y1="7692" x2="53488" y2="7692"/>
                        <a14:foregroundMark x1="54780" y1="3357" x2="54780" y2="3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9150" y="2665489"/>
            <a:ext cx="1531999" cy="283043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414715D-8694-AA1A-A7CB-89DDA54FFFDC}"/>
              </a:ext>
            </a:extLst>
          </p:cNvPr>
          <p:cNvSpPr/>
          <p:nvPr/>
        </p:nvSpPr>
        <p:spPr>
          <a:xfrm>
            <a:off x="4860314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의류, 사람, 재킷, 액션 피겨이(가) 표시된 사진&#10;&#10;자동 생성된 설명">
            <a:extLst>
              <a:ext uri="{FF2B5EF4-FFF2-40B4-BE49-F238E27FC236}">
                <a16:creationId xmlns:a16="http://schemas.microsoft.com/office/drawing/2014/main" id="{FA01C0B0-5B61-BDDF-ED80-06C509E2A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8" b="98611" l="8966" r="90000">
                        <a14:foregroundMark x1="13448" y1="42917" x2="9655" y2="49583"/>
                        <a14:foregroundMark x1="83103" y1="50833" x2="83448" y2="51250"/>
                        <a14:foregroundMark x1="85172" y1="52639" x2="85172" y2="52639"/>
                        <a14:foregroundMark x1="78621" y1="53472" x2="78621" y2="53472"/>
                        <a14:foregroundMark x1="77586" y1="54583" x2="77586" y2="54583"/>
                        <a14:foregroundMark x1="82759" y1="55556" x2="82759" y2="55556"/>
                        <a14:foregroundMark x1="17931" y1="52639" x2="17931" y2="52639"/>
                        <a14:foregroundMark x1="12414" y1="55139" x2="12414" y2="55139"/>
                        <a14:foregroundMark x1="48966" y1="11806" x2="70690" y2="11528"/>
                        <a14:foregroundMark x1="48276" y1="5000" x2="52759" y2="6250"/>
                        <a14:foregroundMark x1="40345" y1="5833" x2="39310" y2="3611"/>
                        <a14:foregroundMark x1="52759" y1="2778" x2="21724" y2="7500"/>
                        <a14:foregroundMark x1="43103" y1="5972" x2="31034" y2="6528"/>
                        <a14:foregroundMark x1="35862" y1="89028" x2="20345" y2="98611"/>
                        <a14:foregroundMark x1="62069" y1="88194" x2="82414" y2="96250"/>
                        <a14:foregroundMark x1="85517" y1="54028" x2="85517" y2="54028"/>
                        <a14:backgroundMark x1="82759" y1="54167" x2="82759" y2="54167"/>
                        <a14:backgroundMark x1="13448" y1="58056" x2="13448" y2="5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955" y="2819400"/>
            <a:ext cx="1078045" cy="267652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E13AB9D-9C1C-DE01-26FB-B2B922032247}"/>
              </a:ext>
            </a:extLst>
          </p:cNvPr>
          <p:cNvSpPr/>
          <p:nvPr/>
        </p:nvSpPr>
        <p:spPr>
          <a:xfrm>
            <a:off x="6196347" y="5244431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의류, 신발류, 의상 디자인, 가상의 캐릭터이(가) 표시된 사진&#10;&#10;자동 생성된 설명">
            <a:extLst>
              <a:ext uri="{FF2B5EF4-FFF2-40B4-BE49-F238E27FC236}">
                <a16:creationId xmlns:a16="http://schemas.microsoft.com/office/drawing/2014/main" id="{AA559F0D-1F34-A0B7-7997-C05B59890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72" y="2826657"/>
            <a:ext cx="1132961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D38FC2-F275-10A8-0222-7FB6EEB9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C2CA1-CCDD-2F47-43B3-BCCCDF7C1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1618176" y="3134432"/>
            <a:ext cx="1073449" cy="1978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A57EAB-2085-F8DB-2B1B-D884433B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88824" y="3257550"/>
            <a:ext cx="1073449" cy="19783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4DCF60A-9BFF-E696-58CA-92EF0522D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521" y="4246720"/>
            <a:ext cx="1343279" cy="51997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EDD54B4-4059-405A-CAA6-AAD3BB7E5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405" y="4301635"/>
            <a:ext cx="1343279" cy="51997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B7F80E1-6056-A209-7974-D787563E3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199" y="4821614"/>
            <a:ext cx="1343279" cy="51997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4054F06-507D-E807-144D-772C9ABC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036" y="5143163"/>
            <a:ext cx="1343279" cy="51997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2ED4D13-0B89-335E-982C-E58E5A370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21" y="5570415"/>
            <a:ext cx="1343279" cy="51997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73886A3-5C35-5BF3-C21B-56C8170F7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190" y="4821613"/>
            <a:ext cx="1343279" cy="51997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C236021-736F-CAEF-2B53-DD52151C8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912" y="5143162"/>
            <a:ext cx="1343279" cy="51997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949D450-1436-E05F-1E34-CF01A73D6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244" y="5570415"/>
            <a:ext cx="1343279" cy="519979"/>
          </a:xfrm>
          <a:prstGeom prst="rect">
            <a:avLst/>
          </a:prstGeom>
        </p:spPr>
      </p:pic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038EC70-3445-75CA-0292-AB3AA48B2BFF}"/>
              </a:ext>
            </a:extLst>
          </p:cNvPr>
          <p:cNvSpPr/>
          <p:nvPr/>
        </p:nvSpPr>
        <p:spPr>
          <a:xfrm>
            <a:off x="4212462" y="2421365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173F050-C8AF-9676-1D11-FAE92762D660}"/>
              </a:ext>
            </a:extLst>
          </p:cNvPr>
          <p:cNvSpPr/>
          <p:nvPr/>
        </p:nvSpPr>
        <p:spPr>
          <a:xfrm>
            <a:off x="2887315" y="2609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0C175902-D981-83A8-FA1E-EEAB23EABD3F}"/>
              </a:ext>
            </a:extLst>
          </p:cNvPr>
          <p:cNvSpPr/>
          <p:nvPr/>
        </p:nvSpPr>
        <p:spPr>
          <a:xfrm>
            <a:off x="896121" y="2864432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2567AFA8-5388-1A6C-A3D7-32309986517C}"/>
              </a:ext>
            </a:extLst>
          </p:cNvPr>
          <p:cNvSpPr/>
          <p:nvPr/>
        </p:nvSpPr>
        <p:spPr>
          <a:xfrm>
            <a:off x="1891718" y="2744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D018CEF-2444-5EAC-CDCC-816D34CEC7F5}"/>
              </a:ext>
            </a:extLst>
          </p:cNvPr>
          <p:cNvSpPr/>
          <p:nvPr/>
        </p:nvSpPr>
        <p:spPr>
          <a:xfrm>
            <a:off x="7709540" y="238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D1BC498-23B1-B767-7935-F2B416AA603F}"/>
              </a:ext>
            </a:extLst>
          </p:cNvPr>
          <p:cNvSpPr/>
          <p:nvPr/>
        </p:nvSpPr>
        <p:spPr>
          <a:xfrm>
            <a:off x="9169685" y="265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21768424-2CEC-AD7B-AC1C-ECA3FD038C17}"/>
              </a:ext>
            </a:extLst>
          </p:cNvPr>
          <p:cNvSpPr/>
          <p:nvPr/>
        </p:nvSpPr>
        <p:spPr>
          <a:xfrm>
            <a:off x="11262523" y="310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EE7116D6-7771-9AE8-56B6-300A6DCA1E5F}"/>
              </a:ext>
            </a:extLst>
          </p:cNvPr>
          <p:cNvSpPr/>
          <p:nvPr/>
        </p:nvSpPr>
        <p:spPr>
          <a:xfrm>
            <a:off x="10190548" y="283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60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70571-ECDB-016B-C0C5-BC037FD8C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CC6762B-FB32-2CDE-D7B8-C45D078011C0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C4B3D3-67B1-B709-426A-CFC6512EBF4A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665D64-3AD8-F261-BA31-134E8D97FE5B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68A5F-A340-4A2A-E666-BAD40CA1D092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D9B968-79F5-D4B8-5EAD-B4D5763A9CC4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7BE96C-BF0B-CCFE-A828-573E1D930585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1BE92F-A764-A7CD-E6E0-DB30BFEA5909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62901B-9111-1AB9-0692-57F638B7EE33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FEFE81-6C3E-BEFC-B5D1-423E29B6AD7D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C5CA5F-097F-CEE3-DC9A-8D4D07F8FE2F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9D8302-1F8E-E14B-51CC-824CA2958130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8CCA7B-9713-7340-93D2-F41CDD16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60C035-953E-01F5-B5C6-9D5F84177719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D291E3-204E-DAC1-A343-F43ECE014442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AB419-1CF0-501F-8E12-3991C08E79A3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4CEF5-B870-735D-F52E-1EAE3A358356}"/>
              </a:ext>
            </a:extLst>
          </p:cNvPr>
          <p:cNvSpPr txBox="1"/>
          <p:nvPr/>
        </p:nvSpPr>
        <p:spPr>
          <a:xfrm>
            <a:off x="4367584" y="991418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101DB5-7594-0ECD-22B4-D031C7F1ADE9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CE3678-0552-8808-077C-C01FA2404627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0706DD-47B5-6AF4-65B8-2601FCD60874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FBBF47-28AD-0803-5E91-DD9EDC4CADAA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625FCD-3061-3842-D6EE-FD6B5D828B8F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7854BB-F37C-9967-8723-065A142D6EA1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62095-52D2-0AF3-522A-4D222C9482B2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8BDB3-E5BF-2583-F8C0-22D4F5739D3D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6E2E69-04A0-8D59-72C4-747FEB6F60A2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A6BE48-9892-5C9E-416F-F18656CA750F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F707CB-1DB3-DFF3-AEE2-C9B5ABF8CAB5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2A0FED-CCA9-3135-FD64-2F1D2F8B867B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2" name="그래픽 31" descr="사용자 단색으로 채워진">
            <a:extLst>
              <a:ext uri="{FF2B5EF4-FFF2-40B4-BE49-F238E27FC236}">
                <a16:creationId xmlns:a16="http://schemas.microsoft.com/office/drawing/2014/main" id="{FBA45E2D-264E-F069-2777-31477D857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4E859487-5A1F-0C3B-B5BF-29CBA9A8C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96535DBE-BA3E-1FEE-BDDD-BB9E865A4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C6A758EF-A815-4D06-181F-3906AE6E4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78EAA6-CE7B-E5CF-1DEC-288D11C9C18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F8D183-4022-972C-026E-24C5299EB62F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847431-8E05-717D-87E1-469A098F4F0F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9F02A6-9D8E-0516-01FB-E4178969A134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692D17-3D98-FB66-B47B-90552EF282AC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E999D1-188E-E204-3AA5-9F283A8DC7E3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FF8784-8E12-B7C8-C6C2-C7CAD78305A6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B3A055-5DA8-E778-C71C-1C8A285CC702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89DD-4BE7-D679-EF00-2A6E23F39963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2FFF5-E4FB-344D-A231-DAC8F08B7AAE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8117EF-F0C6-4136-29FD-09C8C8F4F8F2}"/>
              </a:ext>
            </a:extLst>
          </p:cNvPr>
          <p:cNvSpPr txBox="1"/>
          <p:nvPr/>
        </p:nvSpPr>
        <p:spPr>
          <a:xfrm>
            <a:off x="10334881" y="87416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796893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2C7D-42BE-ED99-1527-CE9290592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EC2287-299C-7712-D3BE-A25B102E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B99CAB-CD0E-977E-ED84-3A1FFDC833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659BEAC-00A2-8D06-C43B-B9056456C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DBABE-AB20-51D7-330E-7D947FC64E3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A2506BEA-8A4C-E121-8308-4C63A4097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46" y="666964"/>
            <a:ext cx="5167443" cy="4085771"/>
          </a:xfrm>
          <a:prstGeom prst="rect">
            <a:avLst/>
          </a:prstGeom>
        </p:spPr>
      </p:pic>
      <p:pic>
        <p:nvPicPr>
          <p:cNvPr id="6" name="그림 5" descr="새, 예술, 청동, 상징이(가) 표시된 사진&#10;&#10;자동 생성된 설명">
            <a:extLst>
              <a:ext uri="{FF2B5EF4-FFF2-40B4-BE49-F238E27FC236}">
                <a16:creationId xmlns:a16="http://schemas.microsoft.com/office/drawing/2014/main" id="{E0B35524-9248-A89A-8C3D-10EE7958D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03" y="1309007"/>
            <a:ext cx="2119993" cy="21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5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rgbClr val="FAEBD3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10572</TotalTime>
  <Words>777</Words>
  <Application>Microsoft Office PowerPoint</Application>
  <PresentationFormat>와이드스크린</PresentationFormat>
  <Paragraphs>224</Paragraphs>
  <Slides>34</Slides>
  <Notes>2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918</cp:revision>
  <dcterms:created xsi:type="dcterms:W3CDTF">2024-10-29T05:59:45Z</dcterms:created>
  <dcterms:modified xsi:type="dcterms:W3CDTF">2024-12-06T13:09:55Z</dcterms:modified>
</cp:coreProperties>
</file>